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7.xml" ContentType="application/vnd.openxmlformats-officedocument.theme+xml"/>
  <Override PartName="/ppt/theme/theme6.xml" ContentType="application/vnd.openxmlformats-officedocument.theme+xml"/>
  <Override PartName="/ppt/theme/theme5.xml" ContentType="application/vnd.openxmlformats-officedocument.theme+xml"/>
  <Override PartName="/ppt/theme/theme4.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1" r:id="rId2"/>
    <p:sldMasterId id="2147483674" r:id="rId3"/>
    <p:sldMasterId id="2147483684" r:id="rId4"/>
    <p:sldMasterId id="2147483701" r:id="rId5"/>
    <p:sldMasterId id="2147483725" r:id="rId6"/>
  </p:sldMasterIdLst>
  <p:notesMasterIdLst>
    <p:notesMasterId r:id="rId22"/>
  </p:notesMasterIdLst>
  <p:sldIdLst>
    <p:sldId id="271" r:id="rId7"/>
    <p:sldId id="272" r:id="rId8"/>
    <p:sldId id="276" r:id="rId9"/>
    <p:sldId id="565" r:id="rId10"/>
    <p:sldId id="567" r:id="rId11"/>
    <p:sldId id="566" r:id="rId12"/>
    <p:sldId id="261" r:id="rId13"/>
    <p:sldId id="274" r:id="rId14"/>
    <p:sldId id="262" r:id="rId15"/>
    <p:sldId id="568" r:id="rId16"/>
    <p:sldId id="569" r:id="rId17"/>
    <p:sldId id="570" r:id="rId18"/>
    <p:sldId id="571" r:id="rId19"/>
    <p:sldId id="572" r:id="rId20"/>
    <p:sldId id="259" r:id="rId21"/>
  </p:sldIdLst>
  <p:sldSz cx="12192000" cy="6858000"/>
  <p:notesSz cx="6858000" cy="9144000"/>
  <p:defaultTextStyle>
    <a:defPPr>
      <a:defRPr lang="es-EC"/>
    </a:defPPr>
    <a:lvl1pPr marL="0" algn="l" defTabSz="914072" rtl="0" eaLnBrk="1" latinLnBrk="0" hangingPunct="1">
      <a:defRPr sz="1800" kern="1200">
        <a:solidFill>
          <a:schemeClr val="tx1"/>
        </a:solidFill>
        <a:latin typeface="+mn-lt"/>
        <a:ea typeface="+mn-ea"/>
        <a:cs typeface="+mn-cs"/>
      </a:defRPr>
    </a:lvl1pPr>
    <a:lvl2pPr marL="457035" algn="l" defTabSz="914072" rtl="0" eaLnBrk="1" latinLnBrk="0" hangingPunct="1">
      <a:defRPr sz="1800" kern="1200">
        <a:solidFill>
          <a:schemeClr val="tx1"/>
        </a:solidFill>
        <a:latin typeface="+mn-lt"/>
        <a:ea typeface="+mn-ea"/>
        <a:cs typeface="+mn-cs"/>
      </a:defRPr>
    </a:lvl2pPr>
    <a:lvl3pPr marL="914072" algn="l" defTabSz="914072" rtl="0" eaLnBrk="1" latinLnBrk="0" hangingPunct="1">
      <a:defRPr sz="1800" kern="1200">
        <a:solidFill>
          <a:schemeClr val="tx1"/>
        </a:solidFill>
        <a:latin typeface="+mn-lt"/>
        <a:ea typeface="+mn-ea"/>
        <a:cs typeface="+mn-cs"/>
      </a:defRPr>
    </a:lvl3pPr>
    <a:lvl4pPr marL="1371106" algn="l" defTabSz="914072" rtl="0" eaLnBrk="1" latinLnBrk="0" hangingPunct="1">
      <a:defRPr sz="1800" kern="1200">
        <a:solidFill>
          <a:schemeClr val="tx1"/>
        </a:solidFill>
        <a:latin typeface="+mn-lt"/>
        <a:ea typeface="+mn-ea"/>
        <a:cs typeface="+mn-cs"/>
      </a:defRPr>
    </a:lvl4pPr>
    <a:lvl5pPr marL="1828143" algn="l" defTabSz="914072" rtl="0" eaLnBrk="1" latinLnBrk="0" hangingPunct="1">
      <a:defRPr sz="1800" kern="1200">
        <a:solidFill>
          <a:schemeClr val="tx1"/>
        </a:solidFill>
        <a:latin typeface="+mn-lt"/>
        <a:ea typeface="+mn-ea"/>
        <a:cs typeface="+mn-cs"/>
      </a:defRPr>
    </a:lvl5pPr>
    <a:lvl6pPr marL="2285178" algn="l" defTabSz="914072" rtl="0" eaLnBrk="1" latinLnBrk="0" hangingPunct="1">
      <a:defRPr sz="1800" kern="1200">
        <a:solidFill>
          <a:schemeClr val="tx1"/>
        </a:solidFill>
        <a:latin typeface="+mn-lt"/>
        <a:ea typeface="+mn-ea"/>
        <a:cs typeface="+mn-cs"/>
      </a:defRPr>
    </a:lvl6pPr>
    <a:lvl7pPr marL="2742215" algn="l" defTabSz="914072" rtl="0" eaLnBrk="1" latinLnBrk="0" hangingPunct="1">
      <a:defRPr sz="1800" kern="1200">
        <a:solidFill>
          <a:schemeClr val="tx1"/>
        </a:solidFill>
        <a:latin typeface="+mn-lt"/>
        <a:ea typeface="+mn-ea"/>
        <a:cs typeface="+mn-cs"/>
      </a:defRPr>
    </a:lvl7pPr>
    <a:lvl8pPr marL="3199250" algn="l" defTabSz="914072" rtl="0" eaLnBrk="1" latinLnBrk="0" hangingPunct="1">
      <a:defRPr sz="1800" kern="1200">
        <a:solidFill>
          <a:schemeClr val="tx1"/>
        </a:solidFill>
        <a:latin typeface="+mn-lt"/>
        <a:ea typeface="+mn-ea"/>
        <a:cs typeface="+mn-cs"/>
      </a:defRPr>
    </a:lvl8pPr>
    <a:lvl9pPr marL="3656286" algn="l" defTabSz="91407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A8F7E"/>
    <a:srgbClr val="00B297"/>
    <a:srgbClr val="00A585"/>
    <a:srgbClr val="008080"/>
    <a:srgbClr val="006666"/>
    <a:srgbClr val="4DBAA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431"/>
    <p:restoredTop sz="95118"/>
  </p:normalViewPr>
  <p:slideViewPr>
    <p:cSldViewPr snapToGrid="0" snapToObjects="1">
      <p:cViewPr varScale="1">
        <p:scale>
          <a:sx n="46" d="100"/>
          <a:sy n="46" d="100"/>
        </p:scale>
        <p:origin x="42" y="78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presProps" Target="presProps.xml"/><Relationship Id="rId28" Type="http://schemas.openxmlformats.org/officeDocument/2006/relationships/customXml" Target="../customXml/item2.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notesMaster" Target="notesMasters/notesMaster1.xml"/><Relationship Id="rId27" Type="http://schemas.openxmlformats.org/officeDocument/2006/relationships/customXml" Target="../customXml/item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B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3708EBE-6721-4CD4-B1A4-A538502B85AF}" type="datetimeFigureOut">
              <a:rPr lang="es-BO" smtClean="0"/>
              <a:t>9/1/2022</a:t>
            </a:fld>
            <a:endParaRPr lang="es-BO"/>
          </a:p>
        </p:txBody>
      </p:sp>
      <p:sp>
        <p:nvSpPr>
          <p:cNvPr id="4" name="3 Marcador de imagen de diapositiva"/>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s-B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B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B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8C4B1DB-F953-46D3-A528-58A5559A0206}" type="slidenum">
              <a:rPr lang="es-BO" smtClean="0"/>
              <a:t>‹Nº›</a:t>
            </a:fld>
            <a:endParaRPr lang="es-BO"/>
          </a:p>
        </p:txBody>
      </p:sp>
    </p:spTree>
    <p:extLst>
      <p:ext uri="{BB962C8B-B14F-4D97-AF65-F5344CB8AC3E}">
        <p14:creationId xmlns:p14="http://schemas.microsoft.com/office/powerpoint/2010/main" val="737957819"/>
      </p:ext>
    </p:extLst>
  </p:cSld>
  <p:clrMap bg1="lt1" tx1="dk1" bg2="lt2" tx2="dk2" accent1="accent1" accent2="accent2" accent3="accent3" accent4="accent4" accent5="accent5" accent6="accent6" hlink="hlink" folHlink="folHlink"/>
  <p:notesStyle>
    <a:lvl1pPr marL="0" algn="l" defTabSz="914072" rtl="0" eaLnBrk="1" latinLnBrk="0" hangingPunct="1">
      <a:defRPr sz="1200" kern="1200">
        <a:solidFill>
          <a:schemeClr val="tx1"/>
        </a:solidFill>
        <a:latin typeface="+mn-lt"/>
        <a:ea typeface="+mn-ea"/>
        <a:cs typeface="+mn-cs"/>
      </a:defRPr>
    </a:lvl1pPr>
    <a:lvl2pPr marL="457035" algn="l" defTabSz="914072" rtl="0" eaLnBrk="1" latinLnBrk="0" hangingPunct="1">
      <a:defRPr sz="1200" kern="1200">
        <a:solidFill>
          <a:schemeClr val="tx1"/>
        </a:solidFill>
        <a:latin typeface="+mn-lt"/>
        <a:ea typeface="+mn-ea"/>
        <a:cs typeface="+mn-cs"/>
      </a:defRPr>
    </a:lvl2pPr>
    <a:lvl3pPr marL="914072" algn="l" defTabSz="914072" rtl="0" eaLnBrk="1" latinLnBrk="0" hangingPunct="1">
      <a:defRPr sz="1200" kern="1200">
        <a:solidFill>
          <a:schemeClr val="tx1"/>
        </a:solidFill>
        <a:latin typeface="+mn-lt"/>
        <a:ea typeface="+mn-ea"/>
        <a:cs typeface="+mn-cs"/>
      </a:defRPr>
    </a:lvl3pPr>
    <a:lvl4pPr marL="1371106" algn="l" defTabSz="914072" rtl="0" eaLnBrk="1" latinLnBrk="0" hangingPunct="1">
      <a:defRPr sz="1200" kern="1200">
        <a:solidFill>
          <a:schemeClr val="tx1"/>
        </a:solidFill>
        <a:latin typeface="+mn-lt"/>
        <a:ea typeface="+mn-ea"/>
        <a:cs typeface="+mn-cs"/>
      </a:defRPr>
    </a:lvl4pPr>
    <a:lvl5pPr marL="1828143" algn="l" defTabSz="914072" rtl="0" eaLnBrk="1" latinLnBrk="0" hangingPunct="1">
      <a:defRPr sz="1200" kern="1200">
        <a:solidFill>
          <a:schemeClr val="tx1"/>
        </a:solidFill>
        <a:latin typeface="+mn-lt"/>
        <a:ea typeface="+mn-ea"/>
        <a:cs typeface="+mn-cs"/>
      </a:defRPr>
    </a:lvl5pPr>
    <a:lvl6pPr marL="2285178" algn="l" defTabSz="914072" rtl="0" eaLnBrk="1" latinLnBrk="0" hangingPunct="1">
      <a:defRPr sz="1200" kern="1200">
        <a:solidFill>
          <a:schemeClr val="tx1"/>
        </a:solidFill>
        <a:latin typeface="+mn-lt"/>
        <a:ea typeface="+mn-ea"/>
        <a:cs typeface="+mn-cs"/>
      </a:defRPr>
    </a:lvl6pPr>
    <a:lvl7pPr marL="2742215" algn="l" defTabSz="914072" rtl="0" eaLnBrk="1" latinLnBrk="0" hangingPunct="1">
      <a:defRPr sz="1200" kern="1200">
        <a:solidFill>
          <a:schemeClr val="tx1"/>
        </a:solidFill>
        <a:latin typeface="+mn-lt"/>
        <a:ea typeface="+mn-ea"/>
        <a:cs typeface="+mn-cs"/>
      </a:defRPr>
    </a:lvl7pPr>
    <a:lvl8pPr marL="3199250" algn="l" defTabSz="914072" rtl="0" eaLnBrk="1" latinLnBrk="0" hangingPunct="1">
      <a:defRPr sz="1200" kern="1200">
        <a:solidFill>
          <a:schemeClr val="tx1"/>
        </a:solidFill>
        <a:latin typeface="+mn-lt"/>
        <a:ea typeface="+mn-ea"/>
        <a:cs typeface="+mn-cs"/>
      </a:defRPr>
    </a:lvl8pPr>
    <a:lvl9pPr marL="3656286" algn="l" defTabSz="91407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8185644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1 Marcador de imagen de diapositiva"/>
          <p:cNvSpPr>
            <a:spLocks noGrp="1" noRot="1" noChangeAspect="1" noTextEdit="1"/>
          </p:cNvSpPr>
          <p:nvPr>
            <p:ph type="sldImg"/>
          </p:nvPr>
        </p:nvSpPr>
        <p:spPr>
          <a:xfrm>
            <a:off x="381000" y="685800"/>
            <a:ext cx="6096000" cy="3429000"/>
          </a:xfrm>
          <a:ln/>
        </p:spPr>
      </p:sp>
      <p:sp>
        <p:nvSpPr>
          <p:cNvPr id="37891"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altLang="es-BO"/>
          </a:p>
        </p:txBody>
      </p:sp>
      <p:sp>
        <p:nvSpPr>
          <p:cNvPr id="37892"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rgbClr val="000000"/>
                </a:solidFill>
                <a:latin typeface="Arial" pitchFamily="34" charset="0"/>
                <a:ea typeface="ヒラギノ角ゴ ProN W3"/>
                <a:cs typeface="ヒラギノ角ゴ ProN W3"/>
                <a:sym typeface="Arial" pitchFamily="34" charset="0"/>
              </a:defRPr>
            </a:lvl1pPr>
            <a:lvl2pPr marL="742950" indent="-285750" eaLnBrk="0" hangingPunct="0">
              <a:defRPr>
                <a:solidFill>
                  <a:srgbClr val="000000"/>
                </a:solidFill>
                <a:latin typeface="Arial" pitchFamily="34" charset="0"/>
                <a:ea typeface="ヒラギノ角ゴ ProN W3"/>
                <a:cs typeface="ヒラギノ角ゴ ProN W3"/>
                <a:sym typeface="Arial" pitchFamily="34" charset="0"/>
              </a:defRPr>
            </a:lvl2pPr>
            <a:lvl3pPr marL="1143000" indent="-228600" eaLnBrk="0" hangingPunct="0">
              <a:defRPr>
                <a:solidFill>
                  <a:srgbClr val="000000"/>
                </a:solidFill>
                <a:latin typeface="Arial" pitchFamily="34" charset="0"/>
                <a:ea typeface="ヒラギノ角ゴ ProN W3"/>
                <a:cs typeface="ヒラギノ角ゴ ProN W3"/>
                <a:sym typeface="Arial" pitchFamily="34" charset="0"/>
              </a:defRPr>
            </a:lvl3pPr>
            <a:lvl4pPr marL="1600200" indent="-228600" eaLnBrk="0" hangingPunct="0">
              <a:defRPr>
                <a:solidFill>
                  <a:srgbClr val="000000"/>
                </a:solidFill>
                <a:latin typeface="Arial" pitchFamily="34" charset="0"/>
                <a:ea typeface="ヒラギノ角ゴ ProN W3"/>
                <a:cs typeface="ヒラギノ角ゴ ProN W3"/>
                <a:sym typeface="Arial" pitchFamily="34" charset="0"/>
              </a:defRPr>
            </a:lvl4pPr>
            <a:lvl5pPr marL="2057400" indent="-228600" eaLnBrk="0" hangingPunct="0">
              <a:defRPr>
                <a:solidFill>
                  <a:srgbClr val="000000"/>
                </a:solidFill>
                <a:latin typeface="Arial" pitchFamily="34" charset="0"/>
                <a:ea typeface="ヒラギノ角ゴ ProN W3"/>
                <a:cs typeface="ヒラギノ角ゴ ProN W3"/>
                <a:sym typeface="Arial" pitchFamily="34" charset="0"/>
              </a:defRPr>
            </a:lvl5pPr>
            <a:lvl6pPr marL="25146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6pPr>
            <a:lvl7pPr marL="29718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7pPr>
            <a:lvl8pPr marL="34290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8pPr>
            <a:lvl9pPr marL="38862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9pPr>
          </a:lstStyle>
          <a:p>
            <a:pPr eaLnBrk="1" hangingPunct="1"/>
            <a:fld id="{0A01C460-6E51-4B12-B685-71E19898D9C7}" type="slidenum">
              <a:rPr lang="en-US" altLang="es-BO"/>
              <a:pPr eaLnBrk="1" hangingPunct="1"/>
              <a:t>8</a:t>
            </a:fld>
            <a:endParaRPr lang="en-US" altLang="es-BO"/>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4.xml"/><Relationship Id="rId4" Type="http://schemas.openxmlformats.org/officeDocument/2006/relationships/image" Target="../media/image7.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C931CD7-EB86-294D-A124-762B203A6A85}"/>
              </a:ext>
            </a:extLst>
          </p:cNvPr>
          <p:cNvSpPr>
            <a:spLocks noGrp="1"/>
          </p:cNvSpPr>
          <p:nvPr>
            <p:ph type="ctrTitle"/>
          </p:nvPr>
        </p:nvSpPr>
        <p:spPr>
          <a:xfrm>
            <a:off x="1524000" y="1122363"/>
            <a:ext cx="9144000" cy="2387600"/>
          </a:xfrm>
          <a:prstGeom prst="rect">
            <a:avLst/>
          </a:prstGeom>
        </p:spPr>
        <p:txBody>
          <a:bodyPr lIns="91407" tIns="45704" rIns="91407" bIns="45704" anchor="b"/>
          <a:lstStyle>
            <a:lvl1pPr algn="ctr">
              <a:defRPr sz="6000"/>
            </a:lvl1pPr>
          </a:lstStyle>
          <a:p>
            <a:r>
              <a:rPr lang="es-MX"/>
              <a:t>Haz clic para modificar el estilo de título del patrón</a:t>
            </a:r>
            <a:endParaRPr lang="es-ES_tradnl"/>
          </a:p>
        </p:txBody>
      </p:sp>
      <p:sp>
        <p:nvSpPr>
          <p:cNvPr id="3" name="Subtítulo 2">
            <a:extLst>
              <a:ext uri="{FF2B5EF4-FFF2-40B4-BE49-F238E27FC236}">
                <a16:creationId xmlns:a16="http://schemas.microsoft.com/office/drawing/2014/main" id="{FADBDCA8-BF4F-BC43-BE58-B960D610E3F7}"/>
              </a:ext>
            </a:extLst>
          </p:cNvPr>
          <p:cNvSpPr>
            <a:spLocks noGrp="1"/>
          </p:cNvSpPr>
          <p:nvPr>
            <p:ph type="subTitle" idx="1"/>
          </p:nvPr>
        </p:nvSpPr>
        <p:spPr>
          <a:xfrm>
            <a:off x="1524000" y="3602038"/>
            <a:ext cx="9144000" cy="1655762"/>
          </a:xfrm>
          <a:prstGeom prst="rect">
            <a:avLst/>
          </a:prstGeom>
        </p:spPr>
        <p:txBody>
          <a:bodyPr lIns="91407" tIns="45704" rIns="91407" bIns="45704"/>
          <a:lstStyle>
            <a:lvl1pPr marL="0" indent="0" algn="ctr">
              <a:buNone/>
              <a:defRPr sz="2400"/>
            </a:lvl1pPr>
            <a:lvl2pPr marL="457035" indent="0" algn="ctr">
              <a:buNone/>
              <a:defRPr sz="2000"/>
            </a:lvl2pPr>
            <a:lvl3pPr marL="914072" indent="0" algn="ctr">
              <a:buNone/>
              <a:defRPr sz="1800"/>
            </a:lvl3pPr>
            <a:lvl4pPr marL="1371106" indent="0" algn="ctr">
              <a:buNone/>
              <a:defRPr sz="1600"/>
            </a:lvl4pPr>
            <a:lvl5pPr marL="1828143" indent="0" algn="ctr">
              <a:buNone/>
              <a:defRPr sz="1600"/>
            </a:lvl5pPr>
            <a:lvl6pPr marL="2285178" indent="0" algn="ctr">
              <a:buNone/>
              <a:defRPr sz="1600"/>
            </a:lvl6pPr>
            <a:lvl7pPr marL="2742215" indent="0" algn="ctr">
              <a:buNone/>
              <a:defRPr sz="1600"/>
            </a:lvl7pPr>
            <a:lvl8pPr marL="3199250" indent="0" algn="ctr">
              <a:buNone/>
              <a:defRPr sz="1600"/>
            </a:lvl8pPr>
            <a:lvl9pPr marL="3656286" indent="0" algn="ctr">
              <a:buNone/>
              <a:defRPr sz="1600"/>
            </a:lvl9pPr>
          </a:lstStyle>
          <a:p>
            <a:r>
              <a:rPr lang="es-MX"/>
              <a:t>Haz clic para editar el estilo de subtítulo del patrón</a:t>
            </a:r>
            <a:endParaRPr lang="es-ES_tradnl"/>
          </a:p>
        </p:txBody>
      </p:sp>
      <p:sp>
        <p:nvSpPr>
          <p:cNvPr id="4" name="Marcador de fecha 3">
            <a:extLst>
              <a:ext uri="{FF2B5EF4-FFF2-40B4-BE49-F238E27FC236}">
                <a16:creationId xmlns:a16="http://schemas.microsoft.com/office/drawing/2014/main" id="{1E13D6CB-240C-674F-86FC-9FC0FB4B29CE}"/>
              </a:ext>
            </a:extLst>
          </p:cNvPr>
          <p:cNvSpPr>
            <a:spLocks noGrp="1"/>
          </p:cNvSpPr>
          <p:nvPr>
            <p:ph type="dt" sz="half" idx="10"/>
          </p:nvPr>
        </p:nvSpPr>
        <p:spPr>
          <a:xfrm>
            <a:off x="838200" y="6356359"/>
            <a:ext cx="2743200" cy="365125"/>
          </a:xfrm>
          <a:prstGeom prst="rect">
            <a:avLst/>
          </a:prstGeom>
        </p:spPr>
        <p:txBody>
          <a:bodyPr lIns="91407" tIns="45704" rIns="91407" bIns="45704"/>
          <a:lstStyle/>
          <a:p>
            <a:fld id="{767B9B0C-18AF-EC4C-AC72-CCDA69C87C91}" type="datetimeFigureOut">
              <a:rPr lang="es-ES_tradnl" smtClean="0"/>
              <a:t>09/01/2022</a:t>
            </a:fld>
            <a:endParaRPr lang="es-ES_tradnl"/>
          </a:p>
        </p:txBody>
      </p:sp>
      <p:sp>
        <p:nvSpPr>
          <p:cNvPr id="5" name="Marcador de pie de página 4">
            <a:extLst>
              <a:ext uri="{FF2B5EF4-FFF2-40B4-BE49-F238E27FC236}">
                <a16:creationId xmlns:a16="http://schemas.microsoft.com/office/drawing/2014/main" id="{3DBEC845-C6A5-9B48-AD5B-7BD366D472F7}"/>
              </a:ext>
            </a:extLst>
          </p:cNvPr>
          <p:cNvSpPr>
            <a:spLocks noGrp="1"/>
          </p:cNvSpPr>
          <p:nvPr>
            <p:ph type="ftr" sz="quarter" idx="11"/>
          </p:nvPr>
        </p:nvSpPr>
        <p:spPr>
          <a:xfrm>
            <a:off x="4038600" y="6356359"/>
            <a:ext cx="4114800" cy="365125"/>
          </a:xfrm>
          <a:prstGeom prst="rect">
            <a:avLst/>
          </a:prstGeom>
        </p:spPr>
        <p:txBody>
          <a:bodyPr lIns="91407" tIns="45704" rIns="91407" bIns="45704"/>
          <a:lstStyle/>
          <a:p>
            <a:endParaRPr lang="es-ES_tradnl"/>
          </a:p>
        </p:txBody>
      </p:sp>
      <p:sp>
        <p:nvSpPr>
          <p:cNvPr id="6" name="Marcador de número de diapositiva 5">
            <a:extLst>
              <a:ext uri="{FF2B5EF4-FFF2-40B4-BE49-F238E27FC236}">
                <a16:creationId xmlns:a16="http://schemas.microsoft.com/office/drawing/2014/main" id="{6E9BFD2B-35D1-DA41-BDD1-401B6EE33CEF}"/>
              </a:ext>
            </a:extLst>
          </p:cNvPr>
          <p:cNvSpPr>
            <a:spLocks noGrp="1"/>
          </p:cNvSpPr>
          <p:nvPr>
            <p:ph type="sldNum" sz="quarter" idx="12"/>
          </p:nvPr>
        </p:nvSpPr>
        <p:spPr>
          <a:xfrm>
            <a:off x="8610600" y="6356359"/>
            <a:ext cx="2743200" cy="365125"/>
          </a:xfrm>
          <a:prstGeom prst="rect">
            <a:avLst/>
          </a:prstGeom>
        </p:spPr>
        <p:txBody>
          <a:bodyPr lIns="91407" tIns="45704" rIns="91407" bIns="45704"/>
          <a:lstStyle/>
          <a:p>
            <a:fld id="{3E60CD5D-6B32-6D47-8E1A-24A211A8FE6A}" type="slidenum">
              <a:rPr lang="es-ES_tradnl" smtClean="0"/>
              <a:t>‹Nº›</a:t>
            </a:fld>
            <a:endParaRPr lang="es-ES_tradnl"/>
          </a:p>
        </p:txBody>
      </p:sp>
    </p:spTree>
    <p:extLst>
      <p:ext uri="{BB962C8B-B14F-4D97-AF65-F5344CB8AC3E}">
        <p14:creationId xmlns:p14="http://schemas.microsoft.com/office/powerpoint/2010/main" val="16359986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End page">
    <p:spTree>
      <p:nvGrpSpPr>
        <p:cNvPr id="1" name=""/>
        <p:cNvGrpSpPr/>
        <p:nvPr/>
      </p:nvGrpSpPr>
      <p:grpSpPr>
        <a:xfrm>
          <a:off x="0" y="0"/>
          <a:ext cx="0" cy="0"/>
          <a:chOff x="0" y="0"/>
          <a:chExt cx="0" cy="0"/>
        </a:xfrm>
      </p:grpSpPr>
      <p:pic>
        <p:nvPicPr>
          <p:cNvPr id="6" name="Graphic 5">
            <a:extLst>
              <a:ext uri="{FF2B5EF4-FFF2-40B4-BE49-F238E27FC236}">
                <a16:creationId xmlns:a16="http://schemas.microsoft.com/office/drawing/2014/main" id="{47CF5A58-253B-49E4-82A6-24470C7E7F53}"/>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566428" y="2835458"/>
            <a:ext cx="3630040" cy="1278597"/>
          </a:xfrm>
          <a:prstGeom prst="rect">
            <a:avLst/>
          </a:prstGeom>
        </p:spPr>
      </p:pic>
      <p:pic>
        <p:nvPicPr>
          <p:cNvPr id="107" name="pasted-image.pdf" descr="pasted-image.pdf"/>
          <p:cNvPicPr>
            <a:picLocks noChangeAspect="1"/>
          </p:cNvPicPr>
          <p:nvPr/>
        </p:nvPicPr>
        <p:blipFill>
          <a:blip r:embed="rId4"/>
          <a:stretch>
            <a:fillRect/>
          </a:stretch>
        </p:blipFill>
        <p:spPr>
          <a:xfrm>
            <a:off x="6364168" y="2796092"/>
            <a:ext cx="82809" cy="837192"/>
          </a:xfrm>
          <a:prstGeom prst="rect">
            <a:avLst/>
          </a:prstGeom>
          <a:ln w="12700">
            <a:miter lim="400000"/>
          </a:ln>
        </p:spPr>
      </p:pic>
      <p:sp>
        <p:nvSpPr>
          <p:cNvPr id="108" name="You"/>
          <p:cNvSpPr txBox="1"/>
          <p:nvPr/>
        </p:nvSpPr>
        <p:spPr>
          <a:xfrm>
            <a:off x="6794531" y="3052470"/>
            <a:ext cx="4979432" cy="824498"/>
          </a:xfrm>
          <a:prstGeom prst="rect">
            <a:avLst/>
          </a:prstGeom>
          <a:ln w="12700">
            <a:miter lim="400000"/>
          </a:ln>
          <a:extLst>
            <a:ext uri="{C572A759-6A51-4108-AA02-DFA0A04FC94B}">
              <ma14:wrappingTextBoxFlag xmlns:ma14="http://schemas.microsoft.com/office/mac/drawingml/2011/main" xmlns="" val="1"/>
            </a:ext>
          </a:extLst>
        </p:spPr>
        <p:txBody>
          <a:bodyPr lIns="42502" tIns="42502" rIns="42502" bIns="42502" anchor="ctr">
            <a:spAutoFit/>
          </a:bodyPr>
          <a:lstStyle>
            <a:lvl1pPr algn="l">
              <a:defRPr sz="4800" cap="all">
                <a:solidFill>
                  <a:srgbClr val="00A585"/>
                </a:solidFill>
                <a:latin typeface="Open Sans Bold"/>
                <a:ea typeface="Open Sans Bold"/>
                <a:cs typeface="Open Sans Bold"/>
                <a:sym typeface="Open Sans Bold"/>
              </a:defRPr>
            </a:lvl1pPr>
          </a:lstStyle>
          <a:p>
            <a:pPr defTabSz="488775" hangingPunct="0"/>
            <a:r>
              <a:rPr lang="es-ES" kern="0" dirty="0"/>
              <a:t>gracias</a:t>
            </a:r>
            <a:endParaRPr kern="0" dirty="0"/>
          </a:p>
        </p:txBody>
      </p:sp>
      <p:sp>
        <p:nvSpPr>
          <p:cNvPr id="109" name="Thank"/>
          <p:cNvSpPr txBox="1"/>
          <p:nvPr/>
        </p:nvSpPr>
        <p:spPr>
          <a:xfrm>
            <a:off x="6746908" y="2477936"/>
            <a:ext cx="5164629" cy="1009164"/>
          </a:xfrm>
          <a:prstGeom prst="rect">
            <a:avLst/>
          </a:prstGeom>
          <a:ln w="12700">
            <a:miter lim="400000"/>
          </a:ln>
          <a:extLst>
            <a:ext uri="{C572A759-6A51-4108-AA02-DFA0A04FC94B}">
              <ma14:wrappingTextBoxFlag xmlns:ma14="http://schemas.microsoft.com/office/mac/drawingml/2011/main" xmlns="" val="1"/>
            </a:ext>
          </a:extLst>
        </p:spPr>
        <p:txBody>
          <a:bodyPr lIns="42502" tIns="42502" rIns="42502" bIns="42502" anchor="ctr">
            <a:spAutoFit/>
          </a:bodyPr>
          <a:lstStyle>
            <a:lvl1pPr algn="l">
              <a:defRPr sz="6000" cap="all">
                <a:solidFill>
                  <a:srgbClr val="000000"/>
                </a:solidFill>
                <a:latin typeface="Open Sans Light"/>
                <a:ea typeface="Open Sans Light"/>
                <a:cs typeface="Open Sans Light"/>
                <a:sym typeface="Open Sans Light"/>
              </a:defRPr>
            </a:lvl1pPr>
          </a:lstStyle>
          <a:p>
            <a:pPr defTabSz="488775" hangingPunct="0"/>
            <a:r>
              <a:rPr lang="es-ES" kern="0" dirty="0"/>
              <a:t>muchas</a:t>
            </a:r>
            <a:endParaRPr kern="0" dirty="0"/>
          </a:p>
        </p:txBody>
      </p:sp>
    </p:spTree>
    <p:extLst>
      <p:ext uri="{BB962C8B-B14F-4D97-AF65-F5344CB8AC3E}">
        <p14:creationId xmlns:p14="http://schemas.microsoft.com/office/powerpoint/2010/main" val="3740611812"/>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Body Layout">
    <p:spTree>
      <p:nvGrpSpPr>
        <p:cNvPr id="1" name=""/>
        <p:cNvGrpSpPr/>
        <p:nvPr/>
      </p:nvGrpSpPr>
      <p:grpSpPr>
        <a:xfrm>
          <a:off x="0" y="0"/>
          <a:ext cx="0" cy="0"/>
          <a:chOff x="0" y="0"/>
          <a:chExt cx="0" cy="0"/>
        </a:xfrm>
      </p:grpSpPr>
      <p:sp>
        <p:nvSpPr>
          <p:cNvPr id="2" name="Title 1"/>
          <p:cNvSpPr>
            <a:spLocks noGrp="1"/>
          </p:cNvSpPr>
          <p:nvPr>
            <p:ph type="title"/>
          </p:nvPr>
        </p:nvSpPr>
        <p:spPr>
          <a:xfrm>
            <a:off x="609601" y="0"/>
            <a:ext cx="10972800" cy="1081760"/>
          </a:xfrm>
        </p:spPr>
        <p:txBody>
          <a:bodyPr anchor="ctr" anchorCtr="0">
            <a:noAutofit/>
          </a:bodyPr>
          <a:lstStyle>
            <a:lvl1pPr>
              <a:defRPr sz="3300"/>
            </a:lvl1pPr>
          </a:lstStyle>
          <a:p>
            <a:r>
              <a:rPr lang="en-GB" dirty="0"/>
              <a:t>Click to edit Master title style</a:t>
            </a:r>
          </a:p>
        </p:txBody>
      </p:sp>
      <p:sp>
        <p:nvSpPr>
          <p:cNvPr id="8" name="Text Placeholder 2"/>
          <p:cNvSpPr>
            <a:spLocks noGrp="1"/>
          </p:cNvSpPr>
          <p:nvPr>
            <p:ph idx="1"/>
          </p:nvPr>
        </p:nvSpPr>
        <p:spPr>
          <a:xfrm>
            <a:off x="609600" y="1340442"/>
            <a:ext cx="10972800" cy="4785722"/>
          </a:xfrm>
          <a:prstGeom prst="rect">
            <a:avLst/>
          </a:prstGeom>
        </p:spPr>
        <p:txBody>
          <a:bodyPr vert="horz" lIns="76503" tIns="38253" rIns="76503" bIns="38253" rtlCol="0">
            <a:noAutofit/>
          </a:bodyPr>
          <a:lstStyle>
            <a:lvl1pPr>
              <a:buClr>
                <a:schemeClr val="tx2"/>
              </a:buClr>
              <a:defRPr sz="2200" b="1">
                <a:solidFill>
                  <a:srgbClr val="000000"/>
                </a:solidFill>
              </a:defRPr>
            </a:lvl1pPr>
            <a:lvl2pPr>
              <a:defRPr sz="2200">
                <a:solidFill>
                  <a:srgbClr val="000000"/>
                </a:solidFill>
              </a:defRPr>
            </a:lvl2pPr>
            <a:lvl3pPr>
              <a:defRPr sz="1900">
                <a:solidFill>
                  <a:srgbClr val="000000"/>
                </a:solidFill>
              </a:defRPr>
            </a:lvl3pPr>
          </a:lstStyle>
          <a:p>
            <a:pPr lvl="0"/>
            <a:r>
              <a:rPr lang="en-GB" dirty="0"/>
              <a:t>Click to edit Master text styles</a:t>
            </a:r>
          </a:p>
          <a:p>
            <a:pPr lvl="1"/>
            <a:r>
              <a:rPr lang="en-GB" dirty="0"/>
              <a:t>Second level</a:t>
            </a:r>
          </a:p>
          <a:p>
            <a:pPr lvl="2"/>
            <a:r>
              <a:rPr lang="en-GB" dirty="0"/>
              <a:t>Third level</a:t>
            </a:r>
          </a:p>
        </p:txBody>
      </p:sp>
      <p:cxnSp>
        <p:nvCxnSpPr>
          <p:cNvPr id="13" name="Straight Connector 12"/>
          <p:cNvCxnSpPr>
            <a:cxnSpLocks/>
          </p:cNvCxnSpPr>
          <p:nvPr userDrawn="1"/>
        </p:nvCxnSpPr>
        <p:spPr>
          <a:xfrm>
            <a:off x="1" y="1057843"/>
            <a:ext cx="9777275" cy="0"/>
          </a:xfrm>
          <a:prstGeom prst="line">
            <a:avLst/>
          </a:prstGeom>
          <a:ln w="63500" cmpd="sng">
            <a:solidFill>
              <a:srgbClr val="039579"/>
            </a:solidFill>
          </a:ln>
          <a:effectLst>
            <a:glow>
              <a:schemeClr val="accent1">
                <a:alpha val="40000"/>
              </a:schemeClr>
            </a:glow>
            <a:outerShdw blurRad="63500" sx="102000" sy="102000" algn="ctr" rotWithShape="0">
              <a:prstClr val="black">
                <a:alpha val="40000"/>
              </a:prstClr>
            </a:outerShdw>
            <a:reflection stA="73000" endPos="73000" dist="50800" dir="5400000" sy="-100000" algn="bl" rotWithShape="0"/>
            <a:softEdge rad="101600"/>
          </a:effectLst>
        </p:spPr>
        <p:style>
          <a:lnRef idx="2">
            <a:schemeClr val="accent1"/>
          </a:lnRef>
          <a:fillRef idx="0">
            <a:schemeClr val="accent1"/>
          </a:fillRef>
          <a:effectRef idx="1">
            <a:schemeClr val="accent1"/>
          </a:effectRef>
          <a:fontRef idx="minor">
            <a:schemeClr val="tx1"/>
          </a:fontRef>
        </p:style>
      </p:cxnSp>
      <p:cxnSp>
        <p:nvCxnSpPr>
          <p:cNvPr id="5" name="Straight Connector 4">
            <a:extLst>
              <a:ext uri="{FF2B5EF4-FFF2-40B4-BE49-F238E27FC236}">
                <a16:creationId xmlns:a16="http://schemas.microsoft.com/office/drawing/2014/main" id="{CBEA0A61-A9A8-4D2E-BF90-DB7E34D55FD8}"/>
              </a:ext>
            </a:extLst>
          </p:cNvPr>
          <p:cNvCxnSpPr>
            <a:cxnSpLocks/>
          </p:cNvCxnSpPr>
          <p:nvPr userDrawn="1"/>
        </p:nvCxnSpPr>
        <p:spPr>
          <a:xfrm>
            <a:off x="1" y="1081760"/>
            <a:ext cx="9499043" cy="0"/>
          </a:xfrm>
          <a:prstGeom prst="line">
            <a:avLst/>
          </a:prstGeom>
          <a:ln w="41275">
            <a:solidFill>
              <a:srgbClr val="039579">
                <a:alpha val="57000"/>
              </a:srgb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26873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BO"/>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BO"/>
          </a:p>
        </p:txBody>
      </p:sp>
      <p:sp>
        <p:nvSpPr>
          <p:cNvPr id="4" name="3 Marcador de fecha"/>
          <p:cNvSpPr>
            <a:spLocks noGrp="1"/>
          </p:cNvSpPr>
          <p:nvPr>
            <p:ph type="dt" sz="half" idx="10"/>
          </p:nvPr>
        </p:nvSpPr>
        <p:spPr>
          <a:xfrm>
            <a:off x="609600" y="6356361"/>
            <a:ext cx="2844800" cy="365125"/>
          </a:xfrm>
          <a:prstGeom prst="rect">
            <a:avLst/>
          </a:prstGeom>
        </p:spPr>
        <p:txBody>
          <a:bodyPr lIns="108804" tIns="54402" rIns="108804" bIns="54402"/>
          <a:lstStyle/>
          <a:p>
            <a:pPr algn="ctr" defTabSz="488775" hangingPunct="0"/>
            <a:fld id="{0735B652-01C7-4EA4-850D-6987F7CBF37D}" type="datetimeFigureOut">
              <a:rPr lang="es-BO" sz="1500" kern="0" smtClean="0">
                <a:solidFill>
                  <a:srgbClr val="A5A5A5"/>
                </a:solidFill>
                <a:latin typeface="Open Sans Regular"/>
                <a:sym typeface="Open Sans Regular"/>
              </a:rPr>
              <a:pPr algn="ctr" defTabSz="488775" hangingPunct="0"/>
              <a:t>9/1/2022</a:t>
            </a:fld>
            <a:endParaRPr lang="es-BO" sz="1500" kern="0" dirty="0">
              <a:solidFill>
                <a:srgbClr val="A5A5A5"/>
              </a:solidFill>
              <a:latin typeface="Open Sans Regular"/>
              <a:sym typeface="Open Sans Regular"/>
            </a:endParaRPr>
          </a:p>
        </p:txBody>
      </p:sp>
      <p:sp>
        <p:nvSpPr>
          <p:cNvPr id="5" name="4 Marcador de pie de página"/>
          <p:cNvSpPr>
            <a:spLocks noGrp="1"/>
          </p:cNvSpPr>
          <p:nvPr>
            <p:ph type="ftr" sz="quarter" idx="11"/>
          </p:nvPr>
        </p:nvSpPr>
        <p:spPr>
          <a:xfrm>
            <a:off x="4165605" y="6356361"/>
            <a:ext cx="3860800" cy="365125"/>
          </a:xfrm>
          <a:prstGeom prst="rect">
            <a:avLst/>
          </a:prstGeom>
        </p:spPr>
        <p:txBody>
          <a:bodyPr lIns="108804" tIns="54402" rIns="108804" bIns="54402"/>
          <a:lstStyle/>
          <a:p>
            <a:pPr algn="ctr" defTabSz="488775" hangingPunct="0"/>
            <a:endParaRPr lang="es-BO" sz="1500" kern="0" dirty="0">
              <a:solidFill>
                <a:srgbClr val="A5A5A5"/>
              </a:solidFill>
              <a:latin typeface="Open Sans Regular"/>
              <a:sym typeface="Open Sans Regular"/>
            </a:endParaRPr>
          </a:p>
        </p:txBody>
      </p:sp>
      <p:sp>
        <p:nvSpPr>
          <p:cNvPr id="6" name="5 Marcador de número de diapositiva"/>
          <p:cNvSpPr>
            <a:spLocks noGrp="1"/>
          </p:cNvSpPr>
          <p:nvPr>
            <p:ph type="sldNum" sz="quarter" idx="12"/>
          </p:nvPr>
        </p:nvSpPr>
        <p:spPr>
          <a:xfrm>
            <a:off x="11082749" y="6203156"/>
            <a:ext cx="355139" cy="270500"/>
          </a:xfrm>
        </p:spPr>
        <p:txBody>
          <a:bodyPr/>
          <a:lstStyle/>
          <a:p>
            <a:fld id="{30958C16-0AAC-478D-8065-626CC349D4DB}" type="slidenum">
              <a:rPr lang="es-BO" smtClean="0"/>
              <a:pPr/>
              <a:t>‹Nº›</a:t>
            </a:fld>
            <a:endParaRPr lang="es-BO" dirty="0"/>
          </a:p>
        </p:txBody>
      </p:sp>
    </p:spTree>
    <p:extLst>
      <p:ext uri="{BB962C8B-B14F-4D97-AF65-F5344CB8AC3E}">
        <p14:creationId xmlns:p14="http://schemas.microsoft.com/office/powerpoint/2010/main" val="337776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914400" y="2130432"/>
            <a:ext cx="10363200" cy="1470025"/>
          </a:xfrm>
        </p:spPr>
        <p:txBody>
          <a:bodyPr/>
          <a:lstStyle/>
          <a:p>
            <a:r>
              <a:rPr lang="es-ES"/>
              <a:t>Haga clic para modificar el estilo de título del patrón</a:t>
            </a:r>
            <a:endParaRPr lang="es-BO"/>
          </a:p>
        </p:txBody>
      </p:sp>
      <p:sp>
        <p:nvSpPr>
          <p:cNvPr id="3" name="2 Subtítulo"/>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544020" indent="0" algn="ctr">
              <a:buNone/>
              <a:defRPr>
                <a:solidFill>
                  <a:schemeClr val="tx1">
                    <a:tint val="75000"/>
                  </a:schemeClr>
                </a:solidFill>
              </a:defRPr>
            </a:lvl2pPr>
            <a:lvl3pPr marL="1088037" indent="0" algn="ctr">
              <a:buNone/>
              <a:defRPr>
                <a:solidFill>
                  <a:schemeClr val="tx1">
                    <a:tint val="75000"/>
                  </a:schemeClr>
                </a:solidFill>
              </a:defRPr>
            </a:lvl3pPr>
            <a:lvl4pPr marL="1632059" indent="0" algn="ctr">
              <a:buNone/>
              <a:defRPr>
                <a:solidFill>
                  <a:schemeClr val="tx1">
                    <a:tint val="75000"/>
                  </a:schemeClr>
                </a:solidFill>
              </a:defRPr>
            </a:lvl4pPr>
            <a:lvl5pPr marL="2176076" indent="0" algn="ctr">
              <a:buNone/>
              <a:defRPr>
                <a:solidFill>
                  <a:schemeClr val="tx1">
                    <a:tint val="75000"/>
                  </a:schemeClr>
                </a:solidFill>
              </a:defRPr>
            </a:lvl5pPr>
            <a:lvl6pPr marL="2720095" indent="0" algn="ctr">
              <a:buNone/>
              <a:defRPr>
                <a:solidFill>
                  <a:schemeClr val="tx1">
                    <a:tint val="75000"/>
                  </a:schemeClr>
                </a:solidFill>
              </a:defRPr>
            </a:lvl6pPr>
            <a:lvl7pPr marL="3264115" indent="0" algn="ctr">
              <a:buNone/>
              <a:defRPr>
                <a:solidFill>
                  <a:schemeClr val="tx1">
                    <a:tint val="75000"/>
                  </a:schemeClr>
                </a:solidFill>
              </a:defRPr>
            </a:lvl7pPr>
            <a:lvl8pPr marL="3808132" indent="0" algn="ctr">
              <a:buNone/>
              <a:defRPr>
                <a:solidFill>
                  <a:schemeClr val="tx1">
                    <a:tint val="75000"/>
                  </a:schemeClr>
                </a:solidFill>
              </a:defRPr>
            </a:lvl8pPr>
            <a:lvl9pPr marL="4352152" indent="0" algn="ctr">
              <a:buNone/>
              <a:defRPr>
                <a:solidFill>
                  <a:schemeClr val="tx1">
                    <a:tint val="75000"/>
                  </a:schemeClr>
                </a:solidFill>
              </a:defRPr>
            </a:lvl9pPr>
          </a:lstStyle>
          <a:p>
            <a:r>
              <a:rPr lang="es-ES"/>
              <a:t>Haga clic para modificar el estilo de subtítulo del patrón</a:t>
            </a:r>
            <a:endParaRPr lang="es-BO"/>
          </a:p>
        </p:txBody>
      </p:sp>
      <p:sp>
        <p:nvSpPr>
          <p:cNvPr id="4" name="3 Marcador de fecha"/>
          <p:cNvSpPr>
            <a:spLocks noGrp="1"/>
          </p:cNvSpPr>
          <p:nvPr>
            <p:ph type="dt" sz="half" idx="10"/>
          </p:nvPr>
        </p:nvSpPr>
        <p:spPr>
          <a:xfrm>
            <a:off x="609600" y="6356361"/>
            <a:ext cx="2844800" cy="365125"/>
          </a:xfrm>
          <a:prstGeom prst="rect">
            <a:avLst/>
          </a:prstGeom>
        </p:spPr>
        <p:txBody>
          <a:bodyPr lIns="76503" tIns="38253" rIns="76503" bIns="38253"/>
          <a:lstStyle/>
          <a:p>
            <a:pPr algn="ctr" defTabSz="488775" hangingPunct="0"/>
            <a:fld id="{7CFC500D-5ABE-474C-B97E-585B9D3662C6}" type="datetimeFigureOut">
              <a:rPr lang="es-BO" sz="1500" kern="0" smtClean="0">
                <a:solidFill>
                  <a:prstClr val="black">
                    <a:tint val="75000"/>
                  </a:prstClr>
                </a:solidFill>
                <a:latin typeface="Open Sans Regular"/>
                <a:sym typeface="Open Sans Regular"/>
              </a:rPr>
              <a:pPr algn="ctr" defTabSz="488775" hangingPunct="0"/>
              <a:t>9/1/2022</a:t>
            </a:fld>
            <a:endParaRPr lang="es-BO" sz="1500" kern="0" dirty="0">
              <a:solidFill>
                <a:prstClr val="black">
                  <a:tint val="75000"/>
                </a:prstClr>
              </a:solidFill>
              <a:latin typeface="Open Sans Regular"/>
              <a:sym typeface="Open Sans Regular"/>
            </a:endParaRPr>
          </a:p>
        </p:txBody>
      </p:sp>
      <p:sp>
        <p:nvSpPr>
          <p:cNvPr id="5" name="4 Marcador de pie de página"/>
          <p:cNvSpPr>
            <a:spLocks noGrp="1"/>
          </p:cNvSpPr>
          <p:nvPr>
            <p:ph type="ftr" sz="quarter" idx="11"/>
          </p:nvPr>
        </p:nvSpPr>
        <p:spPr>
          <a:xfrm>
            <a:off x="4165605" y="6356361"/>
            <a:ext cx="3860800" cy="365125"/>
          </a:xfrm>
          <a:prstGeom prst="rect">
            <a:avLst/>
          </a:prstGeom>
        </p:spPr>
        <p:txBody>
          <a:bodyPr lIns="76503" tIns="38253" rIns="76503" bIns="38253"/>
          <a:lstStyle/>
          <a:p>
            <a:pPr algn="ctr" defTabSz="488775" hangingPunct="0"/>
            <a:endParaRPr lang="es-BO" sz="1500" kern="0" dirty="0">
              <a:solidFill>
                <a:prstClr val="black">
                  <a:tint val="75000"/>
                </a:prstClr>
              </a:solidFill>
              <a:latin typeface="Open Sans Regular"/>
              <a:sym typeface="Open Sans Regular"/>
            </a:endParaRPr>
          </a:p>
        </p:txBody>
      </p:sp>
      <p:sp>
        <p:nvSpPr>
          <p:cNvPr id="6" name="5 Marcador de número de diapositiva"/>
          <p:cNvSpPr>
            <a:spLocks noGrp="1"/>
          </p:cNvSpPr>
          <p:nvPr>
            <p:ph type="sldNum" sz="quarter" idx="12"/>
          </p:nvPr>
        </p:nvSpPr>
        <p:spPr/>
        <p:txBody>
          <a:bodyPr/>
          <a:lstStyle/>
          <a:p>
            <a:fld id="{B7D706E7-A4F9-4B08-868E-3443AC5314CB}" type="slidenum">
              <a:rPr lang="es-BO" smtClean="0">
                <a:solidFill>
                  <a:prstClr val="black">
                    <a:tint val="75000"/>
                  </a:prstClr>
                </a:solidFill>
              </a:rPr>
              <a:pPr/>
              <a:t>‹Nº›</a:t>
            </a:fld>
            <a:endParaRPr lang="es-BO" dirty="0">
              <a:solidFill>
                <a:prstClr val="black">
                  <a:tint val="75000"/>
                </a:prstClr>
              </a:solidFill>
            </a:endParaRPr>
          </a:p>
        </p:txBody>
      </p:sp>
    </p:spTree>
    <p:extLst>
      <p:ext uri="{BB962C8B-B14F-4D97-AF65-F5344CB8AC3E}">
        <p14:creationId xmlns:p14="http://schemas.microsoft.com/office/powerpoint/2010/main" val="41089363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25"/>
          <p:cNvGrpSpPr>
            <a:grpSpLocks noChangeAspect="1"/>
          </p:cNvGrpSpPr>
          <p:nvPr/>
        </p:nvGrpSpPr>
        <p:grpSpPr bwMode="auto">
          <a:xfrm>
            <a:off x="2762253" y="2503488"/>
            <a:ext cx="1955800" cy="1676400"/>
            <a:chOff x="1230573" y="1890215"/>
            <a:chExt cx="1444388" cy="1650696"/>
          </a:xfrm>
        </p:grpSpPr>
        <p:sp>
          <p:nvSpPr>
            <p:cNvPr id="5" name="Oval 8"/>
            <p:cNvSpPr/>
            <p:nvPr/>
          </p:nvSpPr>
          <p:spPr>
            <a:xfrm>
              <a:off x="1230573" y="1890215"/>
              <a:ext cx="1444388" cy="937895"/>
            </a:xfrm>
            <a:prstGeom prst="ellipse">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64986">
                <a:defRPr/>
              </a:pPr>
              <a:endParaRPr sz="1500" dirty="0">
                <a:solidFill>
                  <a:prstClr val="white"/>
                </a:solidFill>
                <a:sym typeface="Open Sans Regular"/>
              </a:endParaRPr>
            </a:p>
          </p:txBody>
        </p:sp>
        <p:sp>
          <p:nvSpPr>
            <p:cNvPr id="6" name="Oval 9"/>
            <p:cNvSpPr/>
            <p:nvPr/>
          </p:nvSpPr>
          <p:spPr>
            <a:xfrm>
              <a:off x="1935571" y="2845305"/>
              <a:ext cx="603392" cy="403295"/>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64986">
                <a:defRPr/>
              </a:pPr>
              <a:endParaRPr sz="1500" dirty="0">
                <a:solidFill>
                  <a:prstClr val="white"/>
                </a:solidFill>
                <a:sym typeface="Open Sans Regular"/>
              </a:endParaRPr>
            </a:p>
          </p:txBody>
        </p:sp>
        <p:sp>
          <p:nvSpPr>
            <p:cNvPr id="7" name="Oval 10"/>
            <p:cNvSpPr/>
            <p:nvPr/>
          </p:nvSpPr>
          <p:spPr>
            <a:xfrm>
              <a:off x="1901181" y="3275174"/>
              <a:ext cx="392361" cy="265737"/>
            </a:xfrm>
            <a:prstGeom prst="ellipse">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64986">
                <a:defRPr/>
              </a:pPr>
              <a:endParaRPr sz="1500" dirty="0">
                <a:solidFill>
                  <a:prstClr val="white"/>
                </a:solidFill>
                <a:sym typeface="Open Sans Regular"/>
              </a:endParaRPr>
            </a:p>
          </p:txBody>
        </p:sp>
        <p:sp>
          <p:nvSpPr>
            <p:cNvPr id="8" name="Oval 11"/>
            <p:cNvSpPr/>
            <p:nvPr/>
          </p:nvSpPr>
          <p:spPr>
            <a:xfrm>
              <a:off x="1633876" y="2395115"/>
              <a:ext cx="620586" cy="401732"/>
            </a:xfrm>
            <a:prstGeom prst="ellipse">
              <a:avLst/>
            </a:prstGeom>
            <a:solidFill>
              <a:srgbClr val="FFFFFF">
                <a:alpha val="3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64986">
                <a:defRPr/>
              </a:pPr>
              <a:endParaRPr sz="1500" dirty="0">
                <a:solidFill>
                  <a:prstClr val="white"/>
                </a:solidFill>
                <a:sym typeface="Open Sans Regular"/>
              </a:endParaRPr>
            </a:p>
          </p:txBody>
        </p:sp>
      </p:grpSp>
      <p:sp>
        <p:nvSpPr>
          <p:cNvPr id="9" name="Round Same Side Corner Rectangle 12"/>
          <p:cNvSpPr/>
          <p:nvPr/>
        </p:nvSpPr>
        <p:spPr>
          <a:xfrm rot="5400000" flipH="1">
            <a:off x="6943992" y="1005164"/>
            <a:ext cx="3475038" cy="4633383"/>
          </a:xfrm>
          <a:prstGeom prst="round2SameRect">
            <a:avLst>
              <a:gd name="adj1" fmla="val 3122"/>
              <a:gd name="adj2" fmla="val 0"/>
            </a:avLst>
          </a:prstGeom>
          <a:solidFill>
            <a:srgbClr val="003D76"/>
          </a:solidFill>
          <a:ln>
            <a:noFill/>
          </a:ln>
        </p:spPr>
        <p:style>
          <a:lnRef idx="2">
            <a:schemeClr val="accent1">
              <a:shade val="50000"/>
            </a:schemeClr>
          </a:lnRef>
          <a:fillRef idx="1">
            <a:schemeClr val="accent1"/>
          </a:fillRef>
          <a:effectRef idx="0">
            <a:schemeClr val="accent1"/>
          </a:effectRef>
          <a:fontRef idx="minor">
            <a:schemeClr val="lt1"/>
          </a:fontRef>
        </p:style>
        <p:txBody>
          <a:bodyPr lIns="108791" tIns="54396" rIns="108791" bIns="54396" anchor="ctr"/>
          <a:lstStyle/>
          <a:p>
            <a:pPr algn="ctr" defTabSz="764986">
              <a:defRPr/>
            </a:pPr>
            <a:endParaRPr sz="1500" dirty="0">
              <a:solidFill>
                <a:prstClr val="white"/>
              </a:solidFill>
              <a:sym typeface="Open Sans Regular"/>
            </a:endParaRPr>
          </a:p>
        </p:txBody>
      </p:sp>
      <p:pic>
        <p:nvPicPr>
          <p:cNvPr id="10" name="Imagen 9"/>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08104" y="1584332"/>
            <a:ext cx="4593167" cy="344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201664" y="1680888"/>
            <a:ext cx="4795520" cy="1640541"/>
          </a:xfrm>
        </p:spPr>
        <p:txBody>
          <a:bodyPr tIns="0" bIns="0" rtlCol="0">
            <a:noAutofit/>
          </a:bodyPr>
          <a:lstStyle>
            <a:lvl1pPr algn="ctr" defTabSz="1087907" rtl="0" eaLnBrk="1" latinLnBrk="0" hangingPunct="1">
              <a:lnSpc>
                <a:spcPts val="4762"/>
              </a:lnSpc>
              <a:spcBef>
                <a:spcPct val="0"/>
              </a:spcBef>
              <a:buNone/>
              <a:defRPr sz="4300" kern="1200">
                <a:solidFill>
                  <a:schemeClr val="bg1"/>
                </a:solidFill>
                <a:latin typeface="+mj-lt"/>
                <a:ea typeface="+mj-ea"/>
                <a:cs typeface="+mj-cs"/>
              </a:defRPr>
            </a:lvl1pPr>
          </a:lstStyle>
          <a:p>
            <a:r>
              <a:rPr lang="es-ES_tradnl"/>
              <a:t>Clic para editar título</a:t>
            </a:r>
            <a:endParaRPr dirty="0"/>
          </a:p>
        </p:txBody>
      </p:sp>
      <p:sp>
        <p:nvSpPr>
          <p:cNvPr id="3" name="Subtitle 2"/>
          <p:cNvSpPr>
            <a:spLocks noGrp="1"/>
          </p:cNvSpPr>
          <p:nvPr>
            <p:ph type="subTitle" idx="1"/>
          </p:nvPr>
        </p:nvSpPr>
        <p:spPr>
          <a:xfrm>
            <a:off x="6364224" y="3704980"/>
            <a:ext cx="4632960" cy="948735"/>
          </a:xfrm>
        </p:spPr>
        <p:txBody>
          <a:bodyPr tIns="0" bIns="0" rtlCol="0">
            <a:noAutofit/>
          </a:bodyPr>
          <a:lstStyle>
            <a:lvl1pPr marL="0" indent="0" algn="ctr" defTabSz="1087907" rtl="0" eaLnBrk="1" latinLnBrk="0" hangingPunct="1">
              <a:spcBef>
                <a:spcPts val="0"/>
              </a:spcBef>
              <a:buClr>
                <a:schemeClr val="accent1"/>
              </a:buClr>
              <a:buSzPct val="130000"/>
              <a:buFont typeface="Wingdings" pitchFamily="2" charset="2"/>
              <a:buNone/>
              <a:defRPr sz="3300" kern="1200">
                <a:solidFill>
                  <a:schemeClr val="bg1"/>
                </a:solidFill>
                <a:latin typeface="+mn-lt"/>
                <a:ea typeface="+mn-ea"/>
                <a:cs typeface="+mn-cs"/>
              </a:defRPr>
            </a:lvl1pPr>
            <a:lvl2pPr marL="543955" indent="0" algn="ctr">
              <a:buNone/>
              <a:defRPr>
                <a:solidFill>
                  <a:schemeClr val="tx1">
                    <a:tint val="75000"/>
                  </a:schemeClr>
                </a:solidFill>
              </a:defRPr>
            </a:lvl2pPr>
            <a:lvl3pPr marL="1087907" indent="0" algn="ctr">
              <a:buNone/>
              <a:defRPr>
                <a:solidFill>
                  <a:schemeClr val="tx1">
                    <a:tint val="75000"/>
                  </a:schemeClr>
                </a:solidFill>
              </a:defRPr>
            </a:lvl3pPr>
            <a:lvl4pPr marL="1631864" indent="0" algn="ctr">
              <a:buNone/>
              <a:defRPr>
                <a:solidFill>
                  <a:schemeClr val="tx1">
                    <a:tint val="75000"/>
                  </a:schemeClr>
                </a:solidFill>
              </a:defRPr>
            </a:lvl4pPr>
            <a:lvl5pPr marL="2175815" indent="0" algn="ctr">
              <a:buNone/>
              <a:defRPr>
                <a:solidFill>
                  <a:schemeClr val="tx1">
                    <a:tint val="75000"/>
                  </a:schemeClr>
                </a:solidFill>
              </a:defRPr>
            </a:lvl5pPr>
            <a:lvl6pPr marL="2719769" indent="0" algn="ctr">
              <a:buNone/>
              <a:defRPr>
                <a:solidFill>
                  <a:schemeClr val="tx1">
                    <a:tint val="75000"/>
                  </a:schemeClr>
                </a:solidFill>
              </a:defRPr>
            </a:lvl6pPr>
            <a:lvl7pPr marL="3263724" indent="0" algn="ctr">
              <a:buNone/>
              <a:defRPr>
                <a:solidFill>
                  <a:schemeClr val="tx1">
                    <a:tint val="75000"/>
                  </a:schemeClr>
                </a:solidFill>
              </a:defRPr>
            </a:lvl7pPr>
            <a:lvl8pPr marL="3807675" indent="0" algn="ctr">
              <a:buNone/>
              <a:defRPr>
                <a:solidFill>
                  <a:schemeClr val="tx1">
                    <a:tint val="75000"/>
                  </a:schemeClr>
                </a:solidFill>
              </a:defRPr>
            </a:lvl8pPr>
            <a:lvl9pPr marL="4351631" indent="0" algn="ctr">
              <a:buNone/>
              <a:defRPr>
                <a:solidFill>
                  <a:schemeClr val="tx1">
                    <a:tint val="75000"/>
                  </a:schemeClr>
                </a:solidFill>
              </a:defRPr>
            </a:lvl9pPr>
          </a:lstStyle>
          <a:p>
            <a:r>
              <a:rPr lang="es-ES_tradnl"/>
              <a:t>Haga clic para modificar el estilo de subtítulo del patrón</a:t>
            </a:r>
            <a:endParaRPr dirty="0"/>
          </a:p>
        </p:txBody>
      </p:sp>
    </p:spTree>
    <p:extLst>
      <p:ext uri="{BB962C8B-B14F-4D97-AF65-F5344CB8AC3E}">
        <p14:creationId xmlns:p14="http://schemas.microsoft.com/office/powerpoint/2010/main" val="3451716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with Picture">
    <p:spTree>
      <p:nvGrpSpPr>
        <p:cNvPr id="1" name=""/>
        <p:cNvGrpSpPr/>
        <p:nvPr/>
      </p:nvGrpSpPr>
      <p:grpSpPr>
        <a:xfrm>
          <a:off x="0" y="0"/>
          <a:ext cx="0" cy="0"/>
          <a:chOff x="0" y="0"/>
          <a:chExt cx="0" cy="0"/>
        </a:xfrm>
      </p:grpSpPr>
      <p:pic>
        <p:nvPicPr>
          <p:cNvPr id="4" name="Picture 15"/>
          <p:cNvPicPr>
            <a:picLocks noChangeAspect="1" noChangeArrowheads="1"/>
          </p:cNvPicPr>
          <p:nvPr userDrawn="1"/>
        </p:nvPicPr>
        <p:blipFill>
          <a:blip r:embed="rId2">
            <a:extLst>
              <a:ext uri="{28A0092B-C50C-407E-A947-70E740481C1C}">
                <a14:useLocalDpi xmlns:a14="http://schemas.microsoft.com/office/drawing/2010/main" val="0"/>
              </a:ext>
            </a:extLst>
          </a:blip>
          <a:srcRect t="80852" b="8511"/>
          <a:stretch>
            <a:fillRect/>
          </a:stretch>
        </p:blipFill>
        <p:spPr bwMode="auto">
          <a:xfrm>
            <a:off x="6" y="1"/>
            <a:ext cx="1327151" cy="931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9" name="Picture Placeholder 8"/>
          <p:cNvSpPr>
            <a:spLocks noGrp="1"/>
          </p:cNvSpPr>
          <p:nvPr>
            <p:ph type="pic" sz="quarter" idx="13"/>
          </p:nvPr>
        </p:nvSpPr>
        <p:spPr>
          <a:xfrm rot="5400000">
            <a:off x="5121064" y="-417977"/>
            <a:ext cx="4139473" cy="9091157"/>
          </a:xfrm>
          <a:prstGeom prst="round2SameRect">
            <a:avLst>
              <a:gd name="adj1" fmla="val 3096"/>
              <a:gd name="adj2" fmla="val 0"/>
            </a:avLst>
          </a:prstGeom>
          <a:blipFill dpi="0" rotWithShape="0">
            <a:blip r:embed="rId3" cstate="print"/>
            <a:srcRect/>
            <a:stretch>
              <a:fillRect/>
            </a:stretch>
          </a:blipFill>
          <a:ln>
            <a:noFill/>
          </a:ln>
        </p:spPr>
        <p:txBody>
          <a:bodyPr vert="vert270" rtlCol="0">
            <a:normAutofit/>
          </a:bodyPr>
          <a:lstStyle>
            <a:lvl1pPr marL="0" indent="0">
              <a:buNone/>
              <a:defRPr/>
            </a:lvl1pPr>
          </a:lstStyle>
          <a:p>
            <a:pPr lvl="0"/>
            <a:r>
              <a:rPr lang="en-GB" noProof="0" dirty="0"/>
              <a:t>Drag picture to placeholder or click icon to add</a:t>
            </a:r>
            <a:endParaRPr noProof="0" dirty="0"/>
          </a:p>
        </p:txBody>
      </p:sp>
      <p:sp>
        <p:nvSpPr>
          <p:cNvPr id="2" name="Title 1"/>
          <p:cNvSpPr>
            <a:spLocks noGrp="1"/>
          </p:cNvSpPr>
          <p:nvPr>
            <p:ph type="ctrTitle"/>
          </p:nvPr>
        </p:nvSpPr>
        <p:spPr>
          <a:xfrm>
            <a:off x="2645216" y="441736"/>
            <a:ext cx="9091157" cy="1162050"/>
          </a:xfrm>
        </p:spPr>
        <p:txBody>
          <a:bodyPr tIns="0" bIns="0">
            <a:noAutofit/>
          </a:bodyPr>
          <a:lstStyle>
            <a:lvl1pPr algn="l">
              <a:lnSpc>
                <a:spcPts val="4762"/>
              </a:lnSpc>
              <a:defRPr sz="4300">
                <a:solidFill>
                  <a:srgbClr val="003D76"/>
                </a:solidFill>
              </a:defRPr>
            </a:lvl1pPr>
          </a:lstStyle>
          <a:p>
            <a:r>
              <a:rPr lang="en-GB" dirty="0"/>
              <a:t>Click to edit Master title style</a:t>
            </a:r>
            <a:endParaRPr dirty="0"/>
          </a:p>
        </p:txBody>
      </p:sp>
    </p:spTree>
    <p:extLst>
      <p:ext uri="{BB962C8B-B14F-4D97-AF65-F5344CB8AC3E}">
        <p14:creationId xmlns:p14="http://schemas.microsoft.com/office/powerpoint/2010/main" val="14838864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15"/>
          <p:cNvPicPr>
            <a:picLocks noChangeAspect="1" noChangeArrowheads="1"/>
          </p:cNvPicPr>
          <p:nvPr userDrawn="1"/>
        </p:nvPicPr>
        <p:blipFill>
          <a:blip r:embed="rId2">
            <a:extLst>
              <a:ext uri="{28A0092B-C50C-407E-A947-70E740481C1C}">
                <a14:useLocalDpi xmlns:a14="http://schemas.microsoft.com/office/drawing/2010/main" val="0"/>
              </a:ext>
            </a:extLst>
          </a:blip>
          <a:srcRect t="80852" b="8511"/>
          <a:stretch>
            <a:fillRect/>
          </a:stretch>
        </p:blipFill>
        <p:spPr bwMode="auto">
          <a:xfrm>
            <a:off x="10606627" y="0"/>
            <a:ext cx="1585383" cy="111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2" name="Title 1"/>
          <p:cNvSpPr>
            <a:spLocks noGrp="1"/>
          </p:cNvSpPr>
          <p:nvPr>
            <p:ph type="title"/>
          </p:nvPr>
        </p:nvSpPr>
        <p:spPr>
          <a:xfrm>
            <a:off x="992104" y="224118"/>
            <a:ext cx="8243905" cy="886968"/>
          </a:xfrm>
        </p:spPr>
        <p:txBody>
          <a:bodyPr lIns="54396"/>
          <a:lstStyle/>
          <a:p>
            <a:r>
              <a:rPr lang="en-GB" dirty="0"/>
              <a:t>Click to edit Master</a:t>
            </a:r>
            <a:endParaRPr dirty="0"/>
          </a:p>
        </p:txBody>
      </p:sp>
      <p:sp>
        <p:nvSpPr>
          <p:cNvPr id="3" name="Content Placeholder 2"/>
          <p:cNvSpPr>
            <a:spLocks noGrp="1"/>
          </p:cNvSpPr>
          <p:nvPr>
            <p:ph sz="half" idx="1"/>
          </p:nvPr>
        </p:nvSpPr>
        <p:spPr>
          <a:xfrm>
            <a:off x="1003299" y="1600206"/>
            <a:ext cx="4937760" cy="4525963"/>
          </a:xfrm>
        </p:spPr>
        <p:txBody>
          <a:bodyPr lIns="54396"/>
          <a:lstStyle>
            <a:lvl1pPr>
              <a:defRPr sz="3300"/>
            </a:lvl1pPr>
            <a:lvl2pPr>
              <a:defRPr sz="2800"/>
            </a:lvl2pPr>
            <a:lvl3pPr>
              <a:defRPr sz="2200"/>
            </a:lvl3pPr>
            <a:lvl4pPr>
              <a:defRPr sz="2200"/>
            </a:lvl4pPr>
            <a:lvl5pPr>
              <a:defRPr sz="2200"/>
            </a:lvl5pPr>
            <a:lvl6pPr>
              <a:defRPr sz="2200"/>
            </a:lvl6pPr>
            <a:lvl7pPr>
              <a:defRPr sz="2200"/>
            </a:lvl7pPr>
            <a:lvl8pPr>
              <a:defRPr sz="2200"/>
            </a:lvl8pPr>
            <a:lvl9pPr>
              <a:defRPr sz="2200"/>
            </a:lvl9pPr>
          </a:lstStyle>
          <a:p>
            <a:pPr lvl="0"/>
            <a:r>
              <a:rPr lang="en-GB" dirty="0"/>
              <a:t>Click to edit Master text styles</a:t>
            </a:r>
          </a:p>
          <a:p>
            <a:pPr lvl="1"/>
            <a:r>
              <a:rPr lang="en-GB" dirty="0"/>
              <a:t>Second level</a:t>
            </a:r>
          </a:p>
        </p:txBody>
      </p:sp>
      <p:sp>
        <p:nvSpPr>
          <p:cNvPr id="4" name="Content Placeholder 3"/>
          <p:cNvSpPr>
            <a:spLocks noGrp="1"/>
          </p:cNvSpPr>
          <p:nvPr>
            <p:ph sz="half" idx="2"/>
          </p:nvPr>
        </p:nvSpPr>
        <p:spPr>
          <a:xfrm>
            <a:off x="6215529" y="1600206"/>
            <a:ext cx="4937760" cy="4525963"/>
          </a:xfrm>
        </p:spPr>
        <p:txBody>
          <a:bodyPr lIns="54396"/>
          <a:lstStyle>
            <a:lvl1pPr>
              <a:defRPr sz="3300"/>
            </a:lvl1pPr>
            <a:lvl2pPr>
              <a:defRPr sz="2800"/>
            </a:lvl2pPr>
            <a:lvl3pPr>
              <a:defRPr sz="2200"/>
            </a:lvl3pPr>
            <a:lvl4pPr>
              <a:defRPr sz="2200"/>
            </a:lvl4pPr>
            <a:lvl5pPr>
              <a:defRPr sz="2200"/>
            </a:lvl5pPr>
            <a:lvl6pPr>
              <a:defRPr sz="2200"/>
            </a:lvl6pPr>
            <a:lvl7pPr>
              <a:defRPr sz="2200"/>
            </a:lvl7pPr>
            <a:lvl8pPr>
              <a:defRPr sz="2200"/>
            </a:lvl8pPr>
            <a:lvl9pPr>
              <a:defRPr sz="2200"/>
            </a:lvl9pPr>
          </a:lstStyle>
          <a:p>
            <a:pPr lvl="0"/>
            <a:r>
              <a:rPr lang="en-GB" dirty="0"/>
              <a:t>Click to edit Master text styles</a:t>
            </a:r>
          </a:p>
          <a:p>
            <a:pPr lvl="1"/>
            <a:r>
              <a:rPr lang="en-GB" dirty="0"/>
              <a:t>Second level</a:t>
            </a:r>
          </a:p>
        </p:txBody>
      </p:sp>
    </p:spTree>
    <p:extLst>
      <p:ext uri="{BB962C8B-B14F-4D97-AF65-F5344CB8AC3E}">
        <p14:creationId xmlns:p14="http://schemas.microsoft.com/office/powerpoint/2010/main" val="42646639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15"/>
          <p:cNvPicPr>
            <a:picLocks noChangeAspect="1" noChangeArrowheads="1"/>
          </p:cNvPicPr>
          <p:nvPr userDrawn="1"/>
        </p:nvPicPr>
        <p:blipFill>
          <a:blip r:embed="rId2">
            <a:extLst>
              <a:ext uri="{28A0092B-C50C-407E-A947-70E740481C1C}">
                <a14:useLocalDpi xmlns:a14="http://schemas.microsoft.com/office/drawing/2010/main" val="0"/>
              </a:ext>
            </a:extLst>
          </a:blip>
          <a:srcRect t="80852" b="8511"/>
          <a:stretch>
            <a:fillRect/>
          </a:stretch>
        </p:blipFill>
        <p:spPr bwMode="auto">
          <a:xfrm>
            <a:off x="10864856" y="1"/>
            <a:ext cx="1327149" cy="931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2" name="Title 1"/>
          <p:cNvSpPr>
            <a:spLocks noGrp="1"/>
          </p:cNvSpPr>
          <p:nvPr>
            <p:ph type="title"/>
          </p:nvPr>
        </p:nvSpPr>
        <p:spPr>
          <a:xfrm>
            <a:off x="756652" y="539879"/>
            <a:ext cx="6400800" cy="886968"/>
          </a:xfrm>
        </p:spPr>
        <p:txBody>
          <a:bodyPr lIns="54396" rtlCol="0">
            <a:noAutofit/>
          </a:bodyPr>
          <a:lstStyle>
            <a:lvl1pPr algn="l" defTabSz="1087907" rtl="0" eaLnBrk="1" latinLnBrk="0" hangingPunct="1">
              <a:spcBef>
                <a:spcPct val="0"/>
              </a:spcBef>
              <a:buNone/>
              <a:defRPr sz="4300" kern="1200">
                <a:solidFill>
                  <a:srgbClr val="005087"/>
                </a:solidFill>
                <a:latin typeface="+mj-lt"/>
                <a:ea typeface="+mj-ea"/>
                <a:cs typeface="+mj-cs"/>
              </a:defRPr>
            </a:lvl1pPr>
          </a:lstStyle>
          <a:p>
            <a:r>
              <a:rPr lang="en-GB" dirty="0"/>
              <a:t>Click to edit Master title style</a:t>
            </a:r>
            <a:endParaRPr dirty="0"/>
          </a:p>
        </p:txBody>
      </p:sp>
    </p:spTree>
    <p:extLst>
      <p:ext uri="{BB962C8B-B14F-4D97-AF65-F5344CB8AC3E}">
        <p14:creationId xmlns:p14="http://schemas.microsoft.com/office/powerpoint/2010/main" val="4370897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67223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1999" y="304800"/>
            <a:ext cx="6597692" cy="719424"/>
          </a:xfrm>
        </p:spPr>
        <p:txBody>
          <a:bodyPr/>
          <a:lstStyle>
            <a:lvl1pPr algn="l">
              <a:defRPr sz="4300" b="0"/>
            </a:lvl1pPr>
          </a:lstStyle>
          <a:p>
            <a:r>
              <a:rPr lang="en-GB" dirty="0"/>
              <a:t>Click to edit Master </a:t>
            </a:r>
            <a:endParaRPr dirty="0"/>
          </a:p>
        </p:txBody>
      </p:sp>
      <p:sp>
        <p:nvSpPr>
          <p:cNvPr id="3" name="Content Placeholder 2"/>
          <p:cNvSpPr>
            <a:spLocks noGrp="1"/>
          </p:cNvSpPr>
          <p:nvPr>
            <p:ph idx="1"/>
          </p:nvPr>
        </p:nvSpPr>
        <p:spPr>
          <a:xfrm>
            <a:off x="4557484" y="2292836"/>
            <a:ext cx="6612168" cy="4128659"/>
          </a:xfrm>
        </p:spPr>
        <p:txBody>
          <a:bodyPr/>
          <a:lstStyle>
            <a:lvl1pPr>
              <a:defRPr sz="3900"/>
            </a:lvl1pPr>
            <a:lvl2pPr>
              <a:defRPr sz="3300"/>
            </a:lvl2pPr>
            <a:lvl3pPr>
              <a:defRPr sz="2800"/>
            </a:lvl3pPr>
            <a:lvl4pPr>
              <a:defRPr sz="2200"/>
            </a:lvl4pPr>
            <a:lvl5pPr>
              <a:defRPr sz="2200"/>
            </a:lvl5pPr>
            <a:lvl6pPr>
              <a:defRPr sz="2300"/>
            </a:lvl6pPr>
            <a:lvl7pPr>
              <a:defRPr sz="2300"/>
            </a:lvl7pPr>
            <a:lvl8pPr>
              <a:defRPr sz="2300"/>
            </a:lvl8pPr>
            <a:lvl9pPr>
              <a:defRPr sz="2300"/>
            </a:lvl9pPr>
          </a:lstStyle>
          <a:p>
            <a:pPr lvl="0"/>
            <a:r>
              <a:rPr lang="en-GB" dirty="0"/>
              <a:t>Click to edit Master text styles</a:t>
            </a:r>
          </a:p>
          <a:p>
            <a:pPr lvl="1"/>
            <a:r>
              <a:rPr lang="en-GB" dirty="0"/>
              <a:t>Second level</a:t>
            </a:r>
          </a:p>
          <a:p>
            <a:pPr lvl="2"/>
            <a:r>
              <a:rPr lang="en-GB" dirty="0"/>
              <a:t>Third level</a:t>
            </a:r>
          </a:p>
        </p:txBody>
      </p:sp>
      <p:sp>
        <p:nvSpPr>
          <p:cNvPr id="4" name="Text Placeholder 3"/>
          <p:cNvSpPr>
            <a:spLocks noGrp="1"/>
          </p:cNvSpPr>
          <p:nvPr>
            <p:ph type="body" sz="half" idx="2"/>
          </p:nvPr>
        </p:nvSpPr>
        <p:spPr>
          <a:xfrm>
            <a:off x="4572002" y="1160463"/>
            <a:ext cx="6597692" cy="954088"/>
          </a:xfrm>
        </p:spPr>
        <p:txBody>
          <a:bodyPr>
            <a:normAutofit/>
          </a:bodyPr>
          <a:lstStyle>
            <a:lvl1pPr marL="0" indent="0">
              <a:buNone/>
              <a:defRPr sz="2200"/>
            </a:lvl1pPr>
            <a:lvl2pPr marL="543955" indent="0">
              <a:buNone/>
              <a:defRPr sz="1400"/>
            </a:lvl2pPr>
            <a:lvl3pPr marL="1087907" indent="0">
              <a:buNone/>
              <a:defRPr sz="1200"/>
            </a:lvl3pPr>
            <a:lvl4pPr marL="1631864" indent="0">
              <a:buNone/>
              <a:defRPr sz="1100"/>
            </a:lvl4pPr>
            <a:lvl5pPr marL="2175815" indent="0">
              <a:buNone/>
              <a:defRPr sz="1100"/>
            </a:lvl5pPr>
            <a:lvl6pPr marL="2719769" indent="0">
              <a:buNone/>
              <a:defRPr sz="1100"/>
            </a:lvl6pPr>
            <a:lvl7pPr marL="3263724" indent="0">
              <a:buNone/>
              <a:defRPr sz="1100"/>
            </a:lvl7pPr>
            <a:lvl8pPr marL="3807675" indent="0">
              <a:buNone/>
              <a:defRPr sz="1100"/>
            </a:lvl8pPr>
            <a:lvl9pPr marL="4351631" indent="0">
              <a:buNone/>
              <a:defRPr sz="1100"/>
            </a:lvl9pPr>
          </a:lstStyle>
          <a:p>
            <a:pPr lvl="0"/>
            <a:r>
              <a:rPr lang="en-GB" dirty="0"/>
              <a:t>Click to edit Master text styles</a:t>
            </a:r>
          </a:p>
        </p:txBody>
      </p:sp>
    </p:spTree>
    <p:extLst>
      <p:ext uri="{BB962C8B-B14F-4D97-AF65-F5344CB8AC3E}">
        <p14:creationId xmlns:p14="http://schemas.microsoft.com/office/powerpoint/2010/main" val="21197186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seño personalizado">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74793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Picture with Caption, Alt.">
    <p:spTree>
      <p:nvGrpSpPr>
        <p:cNvPr id="1" name=""/>
        <p:cNvGrpSpPr/>
        <p:nvPr/>
      </p:nvGrpSpPr>
      <p:grpSpPr>
        <a:xfrm>
          <a:off x="0" y="0"/>
          <a:ext cx="0" cy="0"/>
          <a:chOff x="0" y="0"/>
          <a:chExt cx="0" cy="0"/>
        </a:xfrm>
      </p:grpSpPr>
      <p:pic>
        <p:nvPicPr>
          <p:cNvPr id="5" name="Picture 15"/>
          <p:cNvPicPr>
            <a:picLocks noChangeAspect="1" noChangeArrowheads="1"/>
          </p:cNvPicPr>
          <p:nvPr userDrawn="1"/>
        </p:nvPicPr>
        <p:blipFill>
          <a:blip r:embed="rId2">
            <a:extLst>
              <a:ext uri="{28A0092B-C50C-407E-A947-70E740481C1C}">
                <a14:useLocalDpi xmlns:a14="http://schemas.microsoft.com/office/drawing/2010/main" val="0"/>
              </a:ext>
            </a:extLst>
          </a:blip>
          <a:srcRect t="80852" b="8511"/>
          <a:stretch>
            <a:fillRect/>
          </a:stretch>
        </p:blipFill>
        <p:spPr bwMode="auto">
          <a:xfrm>
            <a:off x="3" y="0"/>
            <a:ext cx="1267884" cy="88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2" name="Picture Placeholder 11"/>
          <p:cNvSpPr>
            <a:spLocks noGrp="1"/>
          </p:cNvSpPr>
          <p:nvPr>
            <p:ph type="pic" sz="quarter" idx="13"/>
          </p:nvPr>
        </p:nvSpPr>
        <p:spPr>
          <a:xfrm>
            <a:off x="4028143" y="1609725"/>
            <a:ext cx="7124700" cy="2281238"/>
          </a:xfrm>
          <a:prstGeom prst="roundRect">
            <a:avLst>
              <a:gd name="adj" fmla="val 3826"/>
            </a:avLst>
          </a:prstGeom>
          <a:noFill/>
        </p:spPr>
        <p:txBody>
          <a:bodyPr rtlCol="0">
            <a:normAutofit/>
          </a:bodyPr>
          <a:lstStyle>
            <a:lvl1pPr>
              <a:buNone/>
              <a:defRPr/>
            </a:lvl1pPr>
          </a:lstStyle>
          <a:p>
            <a:pPr lvl="0"/>
            <a:r>
              <a:rPr lang="en-GB" noProof="0" dirty="0"/>
              <a:t>Drag picture to placeholder or click icon to add</a:t>
            </a:r>
            <a:endParaRPr noProof="0" dirty="0"/>
          </a:p>
        </p:txBody>
      </p:sp>
      <p:sp>
        <p:nvSpPr>
          <p:cNvPr id="2" name="Title 1"/>
          <p:cNvSpPr>
            <a:spLocks noGrp="1"/>
          </p:cNvSpPr>
          <p:nvPr>
            <p:ph type="title"/>
          </p:nvPr>
        </p:nvSpPr>
        <p:spPr>
          <a:xfrm>
            <a:off x="3931101" y="3904812"/>
            <a:ext cx="7221751" cy="681892"/>
          </a:xfrm>
        </p:spPr>
        <p:txBody>
          <a:bodyPr/>
          <a:lstStyle>
            <a:lvl1pPr algn="l">
              <a:defRPr sz="2200" b="0"/>
            </a:lvl1pPr>
          </a:lstStyle>
          <a:p>
            <a:r>
              <a:rPr lang="en-GB"/>
              <a:t>Click to edit Master title style</a:t>
            </a:r>
            <a:endParaRPr/>
          </a:p>
        </p:txBody>
      </p:sp>
      <p:sp>
        <p:nvSpPr>
          <p:cNvPr id="4" name="Text Placeholder 3"/>
          <p:cNvSpPr>
            <a:spLocks noGrp="1"/>
          </p:cNvSpPr>
          <p:nvPr>
            <p:ph type="body" sz="half" idx="2"/>
          </p:nvPr>
        </p:nvSpPr>
        <p:spPr>
          <a:xfrm>
            <a:off x="3931103" y="4586716"/>
            <a:ext cx="7221751" cy="627797"/>
          </a:xfrm>
        </p:spPr>
        <p:txBody>
          <a:bodyPr/>
          <a:lstStyle>
            <a:lvl1pPr marL="0" indent="0">
              <a:spcBef>
                <a:spcPct val="0"/>
              </a:spcBef>
              <a:buNone/>
              <a:defRPr sz="1400"/>
            </a:lvl1pPr>
            <a:lvl2pPr marL="543955" indent="0">
              <a:buNone/>
              <a:defRPr sz="1400"/>
            </a:lvl2pPr>
            <a:lvl3pPr marL="1087907" indent="0">
              <a:buNone/>
              <a:defRPr sz="1200"/>
            </a:lvl3pPr>
            <a:lvl4pPr marL="1631864" indent="0">
              <a:buNone/>
              <a:defRPr sz="1100"/>
            </a:lvl4pPr>
            <a:lvl5pPr marL="2175815" indent="0">
              <a:buNone/>
              <a:defRPr sz="1100"/>
            </a:lvl5pPr>
            <a:lvl6pPr marL="2719769" indent="0">
              <a:buNone/>
              <a:defRPr sz="1100"/>
            </a:lvl6pPr>
            <a:lvl7pPr marL="3263724" indent="0">
              <a:buNone/>
              <a:defRPr sz="1100"/>
            </a:lvl7pPr>
            <a:lvl8pPr marL="3807675" indent="0">
              <a:buNone/>
              <a:defRPr sz="1100"/>
            </a:lvl8pPr>
            <a:lvl9pPr marL="4351631" indent="0">
              <a:buNone/>
              <a:defRPr sz="1100"/>
            </a:lvl9pPr>
          </a:lstStyle>
          <a:p>
            <a:pPr lvl="0"/>
            <a:r>
              <a:rPr lang="en-GB"/>
              <a:t>Click to edit Master text styles</a:t>
            </a:r>
          </a:p>
        </p:txBody>
      </p:sp>
      <p:sp>
        <p:nvSpPr>
          <p:cNvPr id="6" name="Date Placeholder 4"/>
          <p:cNvSpPr>
            <a:spLocks noGrp="1"/>
          </p:cNvSpPr>
          <p:nvPr>
            <p:ph type="dt" sz="half" idx="14"/>
          </p:nvPr>
        </p:nvSpPr>
        <p:spPr>
          <a:xfrm>
            <a:off x="8737603" y="6356362"/>
            <a:ext cx="2844800" cy="365125"/>
          </a:xfrm>
          <a:prstGeom prst="rect">
            <a:avLst/>
          </a:prstGeom>
        </p:spPr>
        <p:txBody>
          <a:bodyPr vert="horz" wrap="square" lIns="108791" tIns="54396" rIns="108791" bIns="54396" numCol="1" anchor="t" anchorCtr="0" compatLnSpc="1">
            <a:prstTxWarp prst="textNoShape">
              <a:avLst/>
            </a:prstTxWarp>
          </a:bodyPr>
          <a:lstStyle>
            <a:lvl1pPr>
              <a:defRPr>
                <a:solidFill>
                  <a:prstClr val="black"/>
                </a:solidFill>
                <a:latin typeface="News Gothic MT" charset="0"/>
                <a:ea typeface="ＭＳ Ｐゴシック" charset="-128"/>
              </a:defRPr>
            </a:lvl1pPr>
          </a:lstStyle>
          <a:p>
            <a:pPr defTabSz="764986" fontAlgn="base">
              <a:spcBef>
                <a:spcPct val="0"/>
              </a:spcBef>
              <a:spcAft>
                <a:spcPct val="0"/>
              </a:spcAft>
              <a:defRPr/>
            </a:pPr>
            <a:fld id="{4FA26C2E-FE36-454C-9F67-05CDE0E35592}" type="datetime1">
              <a:rPr lang="en-US" sz="1500" smtClean="0">
                <a:sym typeface="Open Sans Regular"/>
              </a:rPr>
              <a:pPr defTabSz="764986" fontAlgn="base">
                <a:spcBef>
                  <a:spcPct val="0"/>
                </a:spcBef>
                <a:spcAft>
                  <a:spcPct val="0"/>
                </a:spcAft>
                <a:defRPr/>
              </a:pPr>
              <a:t>1/9/2022</a:t>
            </a:fld>
            <a:endParaRPr lang="en-US" sz="1500" dirty="0">
              <a:sym typeface="Open Sans Regular"/>
            </a:endParaRPr>
          </a:p>
        </p:txBody>
      </p:sp>
      <p:sp>
        <p:nvSpPr>
          <p:cNvPr id="7" name="Footer Placeholder 5"/>
          <p:cNvSpPr>
            <a:spLocks noGrp="1"/>
          </p:cNvSpPr>
          <p:nvPr>
            <p:ph type="ftr" sz="quarter" idx="15"/>
          </p:nvPr>
        </p:nvSpPr>
        <p:spPr>
          <a:xfrm>
            <a:off x="609603" y="6356362"/>
            <a:ext cx="3860800" cy="365125"/>
          </a:xfrm>
          <a:prstGeom prst="rect">
            <a:avLst/>
          </a:prstGeom>
        </p:spPr>
        <p:txBody>
          <a:bodyPr lIns="108791" tIns="54396" rIns="108791" bIns="54396"/>
          <a:lstStyle>
            <a:lvl1pPr fontAlgn="auto">
              <a:spcBef>
                <a:spcPts val="0"/>
              </a:spcBef>
              <a:spcAft>
                <a:spcPts val="0"/>
              </a:spcAft>
              <a:defRPr>
                <a:solidFill>
                  <a:prstClr val="black"/>
                </a:solidFill>
                <a:latin typeface="+mn-lt"/>
                <a:ea typeface="+mn-ea"/>
                <a:cs typeface="+mn-cs"/>
              </a:defRPr>
            </a:lvl1pPr>
          </a:lstStyle>
          <a:p>
            <a:pPr defTabSz="764986">
              <a:defRPr/>
            </a:pPr>
            <a:endParaRPr lang="en-US" sz="1500">
              <a:sym typeface="Open Sans Regular"/>
            </a:endParaRPr>
          </a:p>
        </p:txBody>
      </p:sp>
      <p:sp>
        <p:nvSpPr>
          <p:cNvPr id="8" name="Slide Number Placeholder 6"/>
          <p:cNvSpPr>
            <a:spLocks noGrp="1"/>
          </p:cNvSpPr>
          <p:nvPr>
            <p:ph type="sldNum" sz="quarter" idx="16"/>
          </p:nvPr>
        </p:nvSpPr>
        <p:spPr>
          <a:xfrm>
            <a:off x="2336807" y="2878150"/>
            <a:ext cx="812800" cy="365125"/>
          </a:xfrm>
          <a:prstGeom prst="rect">
            <a:avLst/>
          </a:prstGeom>
        </p:spPr>
        <p:txBody>
          <a:bodyPr vert="horz" wrap="square" lIns="108791" tIns="54396" rIns="108791" bIns="54396" numCol="1" anchor="t" anchorCtr="0" compatLnSpc="1">
            <a:prstTxWarp prst="textNoShape">
              <a:avLst/>
            </a:prstTxWarp>
          </a:bodyPr>
          <a:lstStyle>
            <a:lvl1pPr>
              <a:defRPr>
                <a:solidFill>
                  <a:prstClr val="black"/>
                </a:solidFill>
                <a:latin typeface="News Gothic MT" charset="0"/>
                <a:ea typeface="ＭＳ Ｐゴシック" charset="-128"/>
              </a:defRPr>
            </a:lvl1pPr>
          </a:lstStyle>
          <a:p>
            <a:pPr defTabSz="764986" fontAlgn="base">
              <a:spcBef>
                <a:spcPct val="0"/>
              </a:spcBef>
              <a:spcAft>
                <a:spcPct val="0"/>
              </a:spcAft>
              <a:defRPr/>
            </a:pPr>
            <a:fld id="{B048ED47-CF31-4FEF-9495-A2813F83C478}" type="slidenum">
              <a:rPr lang="en-US" sz="1500" smtClean="0">
                <a:sym typeface="Open Sans Regular"/>
              </a:rPr>
              <a:pPr defTabSz="764986" fontAlgn="base">
                <a:spcBef>
                  <a:spcPct val="0"/>
                </a:spcBef>
                <a:spcAft>
                  <a:spcPct val="0"/>
                </a:spcAft>
                <a:defRPr/>
              </a:pPr>
              <a:t>‹Nº›</a:t>
            </a:fld>
            <a:endParaRPr lang="en-US" sz="1500" dirty="0">
              <a:sym typeface="Open Sans Regular"/>
            </a:endParaRPr>
          </a:p>
        </p:txBody>
      </p:sp>
    </p:spTree>
    <p:extLst>
      <p:ext uri="{BB962C8B-B14F-4D97-AF65-F5344CB8AC3E}">
        <p14:creationId xmlns:p14="http://schemas.microsoft.com/office/powerpoint/2010/main" val="784319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Title Page">
    <p:bg>
      <p:bgPr>
        <a:solidFill>
          <a:schemeClr val="bg1"/>
        </a:solidFill>
        <a:effectLst/>
      </p:bgPr>
    </p:bg>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768C4B1E-B92B-4E54-AA79-B79919C15392}"/>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586717" y="2848583"/>
            <a:ext cx="3630039" cy="1278597"/>
          </a:xfrm>
          <a:prstGeom prst="rect">
            <a:avLst/>
          </a:prstGeom>
        </p:spPr>
      </p:pic>
      <p:sp>
        <p:nvSpPr>
          <p:cNvPr id="14" name="Title Text"/>
          <p:cNvSpPr txBox="1">
            <a:spLocks noGrp="1"/>
          </p:cNvSpPr>
          <p:nvPr>
            <p:ph type="title"/>
          </p:nvPr>
        </p:nvSpPr>
        <p:spPr>
          <a:xfrm>
            <a:off x="5524500" y="2573408"/>
            <a:ext cx="5238240" cy="837192"/>
          </a:xfrm>
          <a:prstGeom prst="rect">
            <a:avLst/>
          </a:prstGeom>
        </p:spPr>
        <p:txBody>
          <a:bodyPr anchor="t"/>
          <a:lstStyle>
            <a:lvl1pPr algn="l">
              <a:defRPr sz="5000" cap="all">
                <a:solidFill>
                  <a:srgbClr val="000000"/>
                </a:solidFill>
                <a:latin typeface="Open Sans Light"/>
                <a:ea typeface="Open Sans Light"/>
                <a:cs typeface="Open Sans Light"/>
                <a:sym typeface="Open Sans Light"/>
              </a:defRPr>
            </a:lvl1pPr>
          </a:lstStyle>
          <a:p>
            <a:r>
              <a:t>Title Text</a:t>
            </a:r>
          </a:p>
        </p:txBody>
      </p:sp>
      <p:pic>
        <p:nvPicPr>
          <p:cNvPr id="16" name="pasted-image.pdf" descr="pasted-image.pdf"/>
          <p:cNvPicPr>
            <a:picLocks noChangeAspect="1"/>
          </p:cNvPicPr>
          <p:nvPr/>
        </p:nvPicPr>
        <p:blipFill>
          <a:blip r:embed="rId4"/>
          <a:stretch>
            <a:fillRect/>
          </a:stretch>
        </p:blipFill>
        <p:spPr>
          <a:xfrm>
            <a:off x="5173535" y="2796092"/>
            <a:ext cx="82808" cy="837192"/>
          </a:xfrm>
          <a:prstGeom prst="rect">
            <a:avLst/>
          </a:prstGeom>
          <a:ln w="12700">
            <a:miter lim="400000"/>
          </a:ln>
        </p:spPr>
      </p:pic>
      <p:sp>
        <p:nvSpPr>
          <p:cNvPr id="17" name="January 2018"/>
          <p:cNvSpPr txBox="1"/>
          <p:nvPr/>
        </p:nvSpPr>
        <p:spPr>
          <a:xfrm>
            <a:off x="5484848" y="2683128"/>
            <a:ext cx="5164629" cy="1563178"/>
          </a:xfrm>
          <a:prstGeom prst="rect">
            <a:avLst/>
          </a:prstGeom>
          <a:ln w="12700">
            <a:miter lim="400000"/>
          </a:ln>
          <a:extLst>
            <a:ext uri="{C572A759-6A51-4108-AA02-DFA0A04FC94B}">
              <ma14:wrappingTextBoxFlag xmlns:ma14="http://schemas.microsoft.com/office/mac/drawingml/2011/main" xmlns="" val="1"/>
            </a:ext>
          </a:extLst>
        </p:spPr>
        <p:txBody>
          <a:bodyPr lIns="42510" tIns="42510" rIns="42510" bIns="42510" anchor="ctr">
            <a:spAutoFit/>
          </a:bodyPr>
          <a:lstStyle>
            <a:lvl1pPr algn="l">
              <a:defRPr sz="4800" cap="all">
                <a:solidFill>
                  <a:srgbClr val="00A585"/>
                </a:solidFill>
                <a:latin typeface="Open Sans Bold"/>
                <a:ea typeface="Open Sans Bold"/>
                <a:cs typeface="Open Sans Bold"/>
                <a:sym typeface="Open Sans Bold"/>
              </a:defRPr>
            </a:lvl1pPr>
          </a:lstStyle>
          <a:p>
            <a:pPr defTabSz="488858" hangingPunct="0"/>
            <a:r>
              <a:rPr lang="es-ES" kern="0"/>
              <a:t>NovIembRE 2018</a:t>
            </a:r>
          </a:p>
        </p:txBody>
      </p:sp>
      <p:sp>
        <p:nvSpPr>
          <p:cNvPr id="18" name="Slide Number" hidden="1"/>
          <p:cNvSpPr txBox="1">
            <a:spLocks noGrp="1"/>
          </p:cNvSpPr>
          <p:nvPr>
            <p:ph type="sldNum" sz="quarter" idx="2"/>
          </p:nvPr>
        </p:nvSpPr>
        <p:spPr>
          <a:xfrm>
            <a:off x="6090053" y="6505277"/>
            <a:ext cx="355155" cy="270516"/>
          </a:xfrm>
          <a:prstGeom prst="rect">
            <a:avLst/>
          </a:prstGeom>
        </p:spPr>
        <p:txBody>
          <a:bodyPr/>
          <a:lstStyle/>
          <a:p>
            <a:fld id="{86CB4B4D-7CA3-9044-876B-883B54F8677D}" type="slidenum">
              <a:rPr/>
              <a:pPr/>
              <a:t>‹Nº›</a:t>
            </a:fld>
            <a:endParaRPr dirty="0"/>
          </a:p>
        </p:txBody>
      </p:sp>
    </p:spTree>
    <p:extLst>
      <p:ext uri="{BB962C8B-B14F-4D97-AF65-F5344CB8AC3E}">
        <p14:creationId xmlns:p14="http://schemas.microsoft.com/office/powerpoint/2010/main" val="1641147844"/>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Title &amp; Subtitle">
    <p:bg>
      <p:bgPr>
        <a:solidFill>
          <a:schemeClr val="bg1"/>
        </a:solidFill>
        <a:effectLst/>
      </p:bgPr>
    </p:bg>
    <p:spTree>
      <p:nvGrpSpPr>
        <p:cNvPr id="1" name=""/>
        <p:cNvGrpSpPr/>
        <p:nvPr/>
      </p:nvGrpSpPr>
      <p:grpSpPr>
        <a:xfrm>
          <a:off x="0" y="0"/>
          <a:ext cx="0" cy="0"/>
          <a:chOff x="0" y="0"/>
          <a:chExt cx="0" cy="0"/>
        </a:xfrm>
      </p:grpSpPr>
      <p:sp>
        <p:nvSpPr>
          <p:cNvPr id="26" name="Body Level One…"/>
          <p:cNvSpPr txBox="1">
            <a:spLocks noGrp="1"/>
          </p:cNvSpPr>
          <p:nvPr>
            <p:ph type="body" sz="half" idx="1"/>
          </p:nvPr>
        </p:nvSpPr>
        <p:spPr>
          <a:xfrm>
            <a:off x="1190629" y="2321927"/>
            <a:ext cx="9810751" cy="3397050"/>
          </a:xfrm>
          <a:prstGeom prst="rect">
            <a:avLst/>
          </a:prstGeom>
        </p:spPr>
        <p:txBody>
          <a:bodyPr anchor="t"/>
          <a:lstStyle>
            <a:lvl1pPr marL="0" indent="0">
              <a:buSzTx/>
              <a:buNone/>
            </a:lvl1pPr>
            <a:lvl2pPr marL="0" indent="0">
              <a:buSzTx/>
              <a:buNone/>
            </a:lvl2pPr>
            <a:lvl3pPr marL="0" indent="0">
              <a:buSzTx/>
              <a:buNone/>
            </a:lvl3pPr>
            <a:lvl4pPr marL="0" indent="0">
              <a:buSzTx/>
              <a:buNone/>
            </a:lvl4pPr>
            <a:lvl5pPr marL="0" indent="0">
              <a:buSzTx/>
              <a:buNone/>
            </a:lvl5pPr>
          </a:lstStyle>
          <a:p>
            <a:r>
              <a:t>Body Level One</a:t>
            </a:r>
          </a:p>
          <a:p>
            <a:pPr lvl="1"/>
            <a:r>
              <a:t>Body Level Two</a:t>
            </a:r>
          </a:p>
          <a:p>
            <a:pPr lvl="2"/>
            <a:r>
              <a:t>Body Level Three</a:t>
            </a:r>
          </a:p>
          <a:p>
            <a:pPr lvl="3"/>
            <a:r>
              <a:t>Body Level Four</a:t>
            </a:r>
          </a:p>
          <a:p>
            <a:pPr lvl="4"/>
            <a:r>
              <a:t>Body Level Five</a:t>
            </a:r>
          </a:p>
        </p:txBody>
      </p:sp>
      <p:sp>
        <p:nvSpPr>
          <p:cNvPr id="27" name="Slide Number"/>
          <p:cNvSpPr txBox="1">
            <a:spLocks noGrp="1"/>
          </p:cNvSpPr>
          <p:nvPr>
            <p:ph type="sldNum" sz="quarter" idx="2"/>
          </p:nvPr>
        </p:nvSpPr>
        <p:spPr>
          <a:xfrm>
            <a:off x="11078310" y="6194227"/>
            <a:ext cx="355155" cy="270516"/>
          </a:xfrm>
          <a:prstGeom prst="rect">
            <a:avLst/>
          </a:prstGeom>
        </p:spPr>
        <p:txBody>
          <a:bodyPr/>
          <a:lstStyle/>
          <a:p>
            <a:fld id="{86CB4B4D-7CA3-9044-876B-883B54F8677D}" type="slidenum">
              <a:rPr/>
              <a:pPr/>
              <a:t>‹Nº›</a:t>
            </a:fld>
            <a:endParaRPr dirty="0"/>
          </a:p>
        </p:txBody>
      </p:sp>
      <p:sp>
        <p:nvSpPr>
          <p:cNvPr id="2" name="Title 1">
            <a:extLst>
              <a:ext uri="{FF2B5EF4-FFF2-40B4-BE49-F238E27FC236}">
                <a16:creationId xmlns:a16="http://schemas.microsoft.com/office/drawing/2014/main" id="{1471E0C2-DAD4-4CB0-B041-54911B8BD1F1}"/>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06104079"/>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pic>
        <p:nvPicPr>
          <p:cNvPr id="47" name="pasted-image.pdf" descr="pasted-image.pdf"/>
          <p:cNvPicPr>
            <a:picLocks noChangeAspect="1"/>
          </p:cNvPicPr>
          <p:nvPr/>
        </p:nvPicPr>
        <p:blipFill>
          <a:blip r:embed="rId2"/>
          <a:stretch>
            <a:fillRect/>
          </a:stretch>
        </p:blipFill>
        <p:spPr>
          <a:xfrm>
            <a:off x="367333" y="6005199"/>
            <a:ext cx="1718027" cy="598339"/>
          </a:xfrm>
          <a:prstGeom prst="rect">
            <a:avLst/>
          </a:prstGeom>
          <a:ln w="12700">
            <a:miter lim="400000"/>
          </a:ln>
        </p:spPr>
      </p:pic>
      <p:sp>
        <p:nvSpPr>
          <p:cNvPr id="48" name="T : +41 22 552 3659…"/>
          <p:cNvSpPr txBox="1"/>
          <p:nvPr/>
        </p:nvSpPr>
        <p:spPr>
          <a:xfrm>
            <a:off x="8998776" y="5866839"/>
            <a:ext cx="1908409" cy="732181"/>
          </a:xfrm>
          <a:prstGeom prst="rect">
            <a:avLst/>
          </a:prstGeom>
          <a:ln w="12700">
            <a:miter lim="400000"/>
          </a:ln>
          <a:extLst>
            <a:ext uri="{C572A759-6A51-4108-AA02-DFA0A04FC94B}">
              <ma14:wrappingTextBoxFlag xmlns:ma14="http://schemas.microsoft.com/office/mac/drawingml/2011/main" xmlns="" val="1"/>
            </a:ext>
          </a:extLst>
        </p:spPr>
        <p:txBody>
          <a:bodyPr lIns="42510" tIns="42510" rIns="42510" bIns="42510" anchor="ctr">
            <a:spAutoFit/>
          </a:bodyPr>
          <a:lstStyle/>
          <a:p>
            <a:pPr algn="r" defTabSz="488858" hangingPunct="0">
              <a:defRPr sz="1400">
                <a:solidFill>
                  <a:srgbClr val="676767"/>
                </a:solidFill>
              </a:defRPr>
            </a:pPr>
            <a:r>
              <a:rPr sz="1400" kern="0">
                <a:solidFill>
                  <a:srgbClr val="676767"/>
                </a:solidFill>
                <a:latin typeface="Open Sans Regular"/>
                <a:sym typeface="Open Sans Regular"/>
              </a:rPr>
              <a:t>T : +41 22 552 3659</a:t>
            </a:r>
          </a:p>
          <a:p>
            <a:pPr algn="r" defTabSz="488858" hangingPunct="0">
              <a:defRPr sz="1400" cap="all">
                <a:solidFill>
                  <a:srgbClr val="676767"/>
                </a:solidFill>
                <a:latin typeface="Open Sans Bold"/>
                <a:ea typeface="Open Sans Bold"/>
                <a:cs typeface="Open Sans Bold"/>
                <a:sym typeface="Open Sans Bold"/>
              </a:defRPr>
            </a:pPr>
            <a:r>
              <a:rPr sz="1400" kern="0" cap="all">
                <a:solidFill>
                  <a:srgbClr val="676767"/>
                </a:solidFill>
                <a:latin typeface="Open Sans Bold"/>
                <a:ea typeface="Open Sans Bold"/>
                <a:cs typeface="Open Sans Bold"/>
                <a:sym typeface="Open Sans Bold"/>
              </a:rPr>
              <a:t>sphereproject.org</a:t>
            </a:r>
          </a:p>
        </p:txBody>
      </p:sp>
      <p:pic>
        <p:nvPicPr>
          <p:cNvPr id="49" name="pasted-image.pdf" descr="pasted-image.pdf"/>
          <p:cNvPicPr>
            <a:picLocks noChangeAspect="1"/>
          </p:cNvPicPr>
          <p:nvPr/>
        </p:nvPicPr>
        <p:blipFill>
          <a:blip r:embed="rId3"/>
          <a:stretch>
            <a:fillRect/>
          </a:stretch>
        </p:blipFill>
        <p:spPr>
          <a:xfrm>
            <a:off x="10971612" y="6096861"/>
            <a:ext cx="46701" cy="285751"/>
          </a:xfrm>
          <a:prstGeom prst="rect">
            <a:avLst/>
          </a:prstGeom>
          <a:ln w="12700">
            <a:miter lim="400000"/>
          </a:ln>
        </p:spPr>
      </p:pic>
      <p:sp>
        <p:nvSpPr>
          <p:cNvPr id="50" name="Page"/>
          <p:cNvSpPr txBox="1"/>
          <p:nvPr/>
        </p:nvSpPr>
        <p:spPr>
          <a:xfrm>
            <a:off x="11070541" y="5891216"/>
            <a:ext cx="563251" cy="516737"/>
          </a:xfrm>
          <a:prstGeom prst="rect">
            <a:avLst/>
          </a:prstGeom>
          <a:ln w="12700">
            <a:miter lim="400000"/>
          </a:ln>
          <a:extLst>
            <a:ext uri="{C572A759-6A51-4108-AA02-DFA0A04FC94B}">
              <ma14:wrappingTextBoxFlag xmlns:ma14="http://schemas.microsoft.com/office/mac/drawingml/2011/main" xmlns="" val="1"/>
            </a:ext>
          </a:extLst>
        </p:spPr>
        <p:txBody>
          <a:bodyPr lIns="42510" tIns="42510" rIns="42510" bIns="42510" anchor="ctr">
            <a:spAutoFit/>
          </a:bodyPr>
          <a:lstStyle>
            <a:lvl1pPr algn="l">
              <a:defRPr sz="1400" cap="all">
                <a:solidFill>
                  <a:srgbClr val="676767"/>
                </a:solidFill>
                <a:latin typeface="Open Sans Bold"/>
                <a:ea typeface="Open Sans Bold"/>
                <a:cs typeface="Open Sans Bold"/>
                <a:sym typeface="Open Sans Bold"/>
              </a:defRPr>
            </a:lvl1pPr>
          </a:lstStyle>
          <a:p>
            <a:pPr defTabSz="488858" hangingPunct="0"/>
            <a:r>
              <a:rPr kern="0"/>
              <a:t>Page</a:t>
            </a:r>
          </a:p>
        </p:txBody>
      </p:sp>
      <p:sp>
        <p:nvSpPr>
          <p:cNvPr id="51" name="Image"/>
          <p:cNvSpPr>
            <a:spLocks noGrp="1"/>
          </p:cNvSpPr>
          <p:nvPr>
            <p:ph type="pic" idx="13"/>
          </p:nvPr>
        </p:nvSpPr>
        <p:spPr>
          <a:xfrm>
            <a:off x="0" y="0"/>
            <a:ext cx="12192000" cy="6858000"/>
          </a:xfrm>
          <a:prstGeom prst="rect">
            <a:avLst/>
          </a:prstGeom>
        </p:spPr>
        <p:txBody>
          <a:bodyPr lIns="76516" tIns="38258" rIns="76516" bIns="38258" anchor="t">
            <a:noAutofit/>
          </a:bodyPr>
          <a:lstStyle/>
          <a:p>
            <a:endParaRPr/>
          </a:p>
        </p:txBody>
      </p:sp>
      <p:sp>
        <p:nvSpPr>
          <p:cNvPr id="52" name="Slide Number"/>
          <p:cNvSpPr txBox="1">
            <a:spLocks noGrp="1"/>
          </p:cNvSpPr>
          <p:nvPr>
            <p:ph type="sldNum" sz="quarter" idx="2"/>
          </p:nvPr>
        </p:nvSpPr>
        <p:spPr>
          <a:xfrm>
            <a:off x="6090053" y="6505277"/>
            <a:ext cx="355155" cy="270516"/>
          </a:xfrm>
          <a:prstGeom prst="rect">
            <a:avLst/>
          </a:prstGeom>
        </p:spPr>
        <p:txBody>
          <a:bodyPr/>
          <a:lstStyle/>
          <a:p>
            <a:fld id="{86CB4B4D-7CA3-9044-876B-883B54F8677D}" type="slidenum">
              <a:rPr/>
              <a:pPr/>
              <a:t>‹Nº›</a:t>
            </a:fld>
            <a:endParaRPr/>
          </a:p>
        </p:txBody>
      </p:sp>
    </p:spTree>
    <p:extLst>
      <p:ext uri="{BB962C8B-B14F-4D97-AF65-F5344CB8AC3E}">
        <p14:creationId xmlns:p14="http://schemas.microsoft.com/office/powerpoint/2010/main" val="2718106616"/>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Photo and text">
    <p:spTree>
      <p:nvGrpSpPr>
        <p:cNvPr id="1" name=""/>
        <p:cNvGrpSpPr/>
        <p:nvPr/>
      </p:nvGrpSpPr>
      <p:grpSpPr>
        <a:xfrm>
          <a:off x="0" y="0"/>
          <a:ext cx="0" cy="0"/>
          <a:chOff x="0" y="0"/>
          <a:chExt cx="0" cy="0"/>
        </a:xfrm>
      </p:grpSpPr>
      <p:sp>
        <p:nvSpPr>
          <p:cNvPr id="59" name="Image"/>
          <p:cNvSpPr>
            <a:spLocks noGrp="1"/>
          </p:cNvSpPr>
          <p:nvPr>
            <p:ph type="pic" sz="half" idx="13"/>
          </p:nvPr>
        </p:nvSpPr>
        <p:spPr>
          <a:xfrm>
            <a:off x="6585984" y="-19499"/>
            <a:ext cx="4901723" cy="5671992"/>
          </a:xfrm>
          <a:prstGeom prst="rect">
            <a:avLst/>
          </a:prstGeom>
        </p:spPr>
        <p:txBody>
          <a:bodyPr lIns="76516" tIns="38258" rIns="76516" bIns="38258" anchor="t">
            <a:noAutofit/>
          </a:bodyPr>
          <a:lstStyle/>
          <a:p>
            <a:endParaRPr/>
          </a:p>
        </p:txBody>
      </p:sp>
      <p:sp>
        <p:nvSpPr>
          <p:cNvPr id="60" name="Title Text"/>
          <p:cNvSpPr txBox="1">
            <a:spLocks noGrp="1"/>
          </p:cNvSpPr>
          <p:nvPr>
            <p:ph type="title"/>
          </p:nvPr>
        </p:nvSpPr>
        <p:spPr>
          <a:xfrm>
            <a:off x="892976" y="446490"/>
            <a:ext cx="5000625" cy="1398299"/>
          </a:xfrm>
          <a:prstGeom prst="rect">
            <a:avLst/>
          </a:prstGeom>
        </p:spPr>
        <p:txBody>
          <a:bodyPr anchor="t"/>
          <a:lstStyle/>
          <a:p>
            <a:r>
              <a:t>Title Text</a:t>
            </a:r>
          </a:p>
        </p:txBody>
      </p:sp>
      <p:sp>
        <p:nvSpPr>
          <p:cNvPr id="61" name="Body Level One…"/>
          <p:cNvSpPr txBox="1">
            <a:spLocks noGrp="1"/>
          </p:cNvSpPr>
          <p:nvPr>
            <p:ph type="body" sz="quarter" idx="1"/>
          </p:nvPr>
        </p:nvSpPr>
        <p:spPr>
          <a:xfrm>
            <a:off x="892976" y="1839522"/>
            <a:ext cx="5000625" cy="3000375"/>
          </a:xfrm>
          <a:prstGeom prst="rect">
            <a:avLst/>
          </a:prstGeom>
        </p:spPr>
        <p:txBody>
          <a:bodyPr anchor="t"/>
          <a:lstStyle>
            <a:lvl1pPr marL="0" indent="0">
              <a:buSzTx/>
              <a:buNone/>
            </a:lvl1pPr>
            <a:lvl2pPr marL="0" indent="0">
              <a:buSzTx/>
              <a:buNone/>
            </a:lvl2pPr>
            <a:lvl3pPr marL="0" indent="0">
              <a:buSzTx/>
              <a:buNone/>
            </a:lvl3pPr>
            <a:lvl4pPr marL="0" indent="0">
              <a:buSzTx/>
              <a:buNone/>
            </a:lvl4pPr>
            <a:lvl5pPr marL="0" indent="0">
              <a:buSzTx/>
              <a:buNone/>
            </a:lvl5pPr>
          </a:lstStyle>
          <a:p>
            <a:r>
              <a:t>Body Level One</a:t>
            </a:r>
          </a:p>
          <a:p>
            <a:pPr lvl="1"/>
            <a:r>
              <a:t>Body Level Two</a:t>
            </a:r>
          </a:p>
          <a:p>
            <a:pPr lvl="2"/>
            <a:r>
              <a:t>Body Level Three</a:t>
            </a:r>
          </a:p>
          <a:p>
            <a:pPr lvl="3"/>
            <a:r>
              <a:t>Body Level Four</a:t>
            </a:r>
          </a:p>
          <a:p>
            <a:pPr lvl="4"/>
            <a:r>
              <a:t>Body Level Five</a:t>
            </a:r>
          </a:p>
        </p:txBody>
      </p:sp>
      <p:sp>
        <p:nvSpPr>
          <p:cNvPr id="62" name="Pull out quote"/>
          <p:cNvSpPr>
            <a:spLocks noGrp="1"/>
          </p:cNvSpPr>
          <p:nvPr>
            <p:ph type="body" sz="quarter" idx="14"/>
          </p:nvPr>
        </p:nvSpPr>
        <p:spPr>
          <a:xfrm>
            <a:off x="1174784" y="4795250"/>
            <a:ext cx="4604943" cy="285751"/>
          </a:xfrm>
          <a:prstGeom prst="rect">
            <a:avLst/>
          </a:prstGeom>
        </p:spPr>
        <p:txBody>
          <a:bodyPr/>
          <a:lstStyle>
            <a:lvl1pPr marL="0" indent="0">
              <a:spcBef>
                <a:spcPts val="0"/>
              </a:spcBef>
              <a:buSzTx/>
              <a:buNone/>
              <a:defRPr>
                <a:solidFill>
                  <a:srgbClr val="00A585"/>
                </a:solidFill>
                <a:latin typeface="Open Sans Bold"/>
                <a:sym typeface="Open Sans Bold"/>
              </a:defRPr>
            </a:lvl1pPr>
          </a:lstStyle>
          <a:p>
            <a:pPr marL="0" indent="0">
              <a:spcBef>
                <a:spcPts val="0"/>
              </a:spcBef>
              <a:buSzTx/>
              <a:buNone/>
              <a:defRPr>
                <a:solidFill>
                  <a:srgbClr val="00A585"/>
                </a:solidFill>
                <a:latin typeface="Open Sans Bold"/>
                <a:ea typeface="Open Sans Bold"/>
                <a:cs typeface="Open Sans Bold"/>
                <a:sym typeface="Open Sans Bold"/>
              </a:defRPr>
            </a:pPr>
            <a:endParaRPr/>
          </a:p>
        </p:txBody>
      </p:sp>
      <p:sp>
        <p:nvSpPr>
          <p:cNvPr id="63" name="Slide Number"/>
          <p:cNvSpPr txBox="1">
            <a:spLocks noGrp="1"/>
          </p:cNvSpPr>
          <p:nvPr>
            <p:ph type="sldNum" sz="quarter" idx="2"/>
          </p:nvPr>
        </p:nvSpPr>
        <p:spPr>
          <a:xfrm>
            <a:off x="11082741" y="6189770"/>
            <a:ext cx="379200" cy="285905"/>
          </a:xfrm>
          <a:prstGeom prst="rect">
            <a:avLst/>
          </a:prstGeom>
        </p:spPr>
        <p:txBody>
          <a:bodyPr/>
          <a:lstStyle>
            <a:lvl1pPr>
              <a:defRPr sz="1300"/>
            </a:lvl1pPr>
          </a:lstStyle>
          <a:p>
            <a:fld id="{86CB4B4D-7CA3-9044-876B-883B54F8677D}" type="slidenum">
              <a:rPr/>
              <a:pPr/>
              <a:t>‹Nº›</a:t>
            </a:fld>
            <a:endParaRPr/>
          </a:p>
        </p:txBody>
      </p:sp>
    </p:spTree>
    <p:extLst>
      <p:ext uri="{BB962C8B-B14F-4D97-AF65-F5344CB8AC3E}">
        <p14:creationId xmlns:p14="http://schemas.microsoft.com/office/powerpoint/2010/main" val="2128366708"/>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79" name="Body Level One…"/>
          <p:cNvSpPr txBox="1">
            <a:spLocks noGrp="1"/>
          </p:cNvSpPr>
          <p:nvPr>
            <p:ph type="body" sz="quarter" idx="1"/>
          </p:nvPr>
        </p:nvSpPr>
        <p:spPr>
          <a:xfrm>
            <a:off x="1190629" y="4473774"/>
            <a:ext cx="9810751" cy="330398"/>
          </a:xfrm>
          <a:prstGeom prst="rect">
            <a:avLst/>
          </a:prstGeom>
        </p:spPr>
        <p:txBody>
          <a:bodyPr anchor="t"/>
          <a:lstStyle>
            <a:lvl1pPr marL="0" indent="0">
              <a:spcBef>
                <a:spcPts val="0"/>
              </a:spcBef>
              <a:buSzTx/>
              <a:buNone/>
              <a:defRPr sz="2000">
                <a:solidFill>
                  <a:srgbClr val="000000"/>
                </a:solidFill>
                <a:latin typeface="+mj-lt"/>
                <a:ea typeface="+mj-ea"/>
                <a:cs typeface="+mj-cs"/>
                <a:sym typeface="Helvetica"/>
              </a:defRPr>
            </a:lvl1pPr>
            <a:lvl2pPr marL="619929" indent="-247971">
              <a:spcBef>
                <a:spcPts val="0"/>
              </a:spcBef>
              <a:defRPr sz="2000">
                <a:solidFill>
                  <a:srgbClr val="000000"/>
                </a:solidFill>
                <a:latin typeface="+mj-lt"/>
                <a:ea typeface="+mj-ea"/>
                <a:cs typeface="+mj-cs"/>
                <a:sym typeface="Helvetica"/>
              </a:defRPr>
            </a:lvl2pPr>
            <a:lvl3pPr marL="991886" indent="-247971">
              <a:spcBef>
                <a:spcPts val="0"/>
              </a:spcBef>
              <a:defRPr sz="2000">
                <a:solidFill>
                  <a:srgbClr val="000000"/>
                </a:solidFill>
                <a:latin typeface="+mj-lt"/>
                <a:ea typeface="+mj-ea"/>
                <a:cs typeface="+mj-cs"/>
                <a:sym typeface="Helvetica"/>
              </a:defRPr>
            </a:lvl3pPr>
            <a:lvl4pPr marL="1363843" indent="-247971">
              <a:spcBef>
                <a:spcPts val="0"/>
              </a:spcBef>
              <a:defRPr sz="2000">
                <a:solidFill>
                  <a:srgbClr val="000000"/>
                </a:solidFill>
                <a:latin typeface="+mj-lt"/>
                <a:ea typeface="+mj-ea"/>
                <a:cs typeface="+mj-cs"/>
                <a:sym typeface="Helvetica"/>
              </a:defRPr>
            </a:lvl4pPr>
            <a:lvl5pPr marL="1735801" indent="-247971">
              <a:spcBef>
                <a:spcPts val="0"/>
              </a:spcBef>
              <a:defRPr sz="2000">
                <a:solidFill>
                  <a:srgbClr val="000000"/>
                </a:solidFill>
                <a:latin typeface="+mj-lt"/>
                <a:ea typeface="+mj-ea"/>
                <a:cs typeface="+mj-cs"/>
                <a:sym typeface="Helvetica"/>
              </a:defRPr>
            </a:lvl5pPr>
          </a:lstStyle>
          <a:p>
            <a:r>
              <a:t>Body Level One</a:t>
            </a:r>
          </a:p>
          <a:p>
            <a:pPr lvl="1"/>
            <a:r>
              <a:t>Body Level Two</a:t>
            </a:r>
          </a:p>
          <a:p>
            <a:pPr lvl="2"/>
            <a:r>
              <a:t>Body Level Three</a:t>
            </a:r>
          </a:p>
          <a:p>
            <a:pPr lvl="3"/>
            <a:r>
              <a:t>Body Level Four</a:t>
            </a:r>
          </a:p>
          <a:p>
            <a:pPr lvl="4"/>
            <a:r>
              <a:t>Body Level Five</a:t>
            </a:r>
          </a:p>
        </p:txBody>
      </p:sp>
      <p:sp>
        <p:nvSpPr>
          <p:cNvPr id="80" name="“Type a quote here.”"/>
          <p:cNvSpPr>
            <a:spLocks noGrp="1"/>
          </p:cNvSpPr>
          <p:nvPr>
            <p:ph type="body" sz="quarter" idx="13"/>
          </p:nvPr>
        </p:nvSpPr>
        <p:spPr>
          <a:xfrm>
            <a:off x="1190629" y="2915543"/>
            <a:ext cx="9810751" cy="651868"/>
          </a:xfrm>
          <a:prstGeom prst="rect">
            <a:avLst/>
          </a:prstGeom>
        </p:spPr>
        <p:txBody>
          <a:bodyPr/>
          <a:lstStyle>
            <a:lvl1pPr marL="0" indent="0">
              <a:spcBef>
                <a:spcPts val="0"/>
              </a:spcBef>
              <a:buSzTx/>
              <a:buNone/>
              <a:defRPr sz="4800">
                <a:solidFill>
                  <a:srgbClr val="00B297"/>
                </a:solidFill>
                <a:latin typeface="Open Sans Regular"/>
                <a:sym typeface="Open Sans Regular"/>
              </a:defRPr>
            </a:lvl1pPr>
          </a:lstStyle>
          <a:p>
            <a:pPr marL="0" indent="0">
              <a:spcBef>
                <a:spcPts val="0"/>
              </a:spcBef>
              <a:buSzTx/>
              <a:buNone/>
              <a:defRPr sz="4800">
                <a:solidFill>
                  <a:srgbClr val="00B297"/>
                </a:solidFill>
                <a:latin typeface="Open Sans Regular"/>
                <a:ea typeface="Open Sans Regular"/>
                <a:cs typeface="Open Sans Regular"/>
                <a:sym typeface="Open Sans Regular"/>
              </a:defRPr>
            </a:pPr>
            <a:endParaRPr/>
          </a:p>
        </p:txBody>
      </p:sp>
      <p:sp>
        <p:nvSpPr>
          <p:cNvPr id="81" name="Slide Number"/>
          <p:cNvSpPr txBox="1">
            <a:spLocks noGrp="1"/>
          </p:cNvSpPr>
          <p:nvPr>
            <p:ph type="sldNum" sz="quarter" idx="2"/>
          </p:nvPr>
        </p:nvSpPr>
        <p:spPr>
          <a:xfrm>
            <a:off x="11082747" y="6194227"/>
            <a:ext cx="355155" cy="270516"/>
          </a:xfrm>
          <a:prstGeom prst="rect">
            <a:avLst/>
          </a:prstGeom>
        </p:spPr>
        <p:txBody>
          <a:bodyPr/>
          <a:lstStyle/>
          <a:p>
            <a:fld id="{86CB4B4D-7CA3-9044-876B-883B54F8677D}" type="slidenum">
              <a:rPr/>
              <a:pPr/>
              <a:t>‹Nº›</a:t>
            </a:fld>
            <a:endParaRPr/>
          </a:p>
        </p:txBody>
      </p:sp>
    </p:spTree>
    <p:extLst>
      <p:ext uri="{BB962C8B-B14F-4D97-AF65-F5344CB8AC3E}">
        <p14:creationId xmlns:p14="http://schemas.microsoft.com/office/powerpoint/2010/main" val="2761020196"/>
      </p:ext>
    </p:extLst>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x">
  <p:cSld name="End page">
    <p:spTree>
      <p:nvGrpSpPr>
        <p:cNvPr id="1" name=""/>
        <p:cNvGrpSpPr/>
        <p:nvPr/>
      </p:nvGrpSpPr>
      <p:grpSpPr>
        <a:xfrm>
          <a:off x="0" y="0"/>
          <a:ext cx="0" cy="0"/>
          <a:chOff x="0" y="0"/>
          <a:chExt cx="0" cy="0"/>
        </a:xfrm>
      </p:grpSpPr>
      <p:pic>
        <p:nvPicPr>
          <p:cNvPr id="6" name="Graphic 5">
            <a:extLst>
              <a:ext uri="{FF2B5EF4-FFF2-40B4-BE49-F238E27FC236}">
                <a16:creationId xmlns:a16="http://schemas.microsoft.com/office/drawing/2014/main" id="{47CF5A58-253B-49E4-82A6-24470C7E7F53}"/>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566429" y="2835458"/>
            <a:ext cx="3630039" cy="1278597"/>
          </a:xfrm>
          <a:prstGeom prst="rect">
            <a:avLst/>
          </a:prstGeom>
        </p:spPr>
      </p:pic>
      <p:pic>
        <p:nvPicPr>
          <p:cNvPr id="107" name="pasted-image.pdf" descr="pasted-image.pdf"/>
          <p:cNvPicPr>
            <a:picLocks noChangeAspect="1"/>
          </p:cNvPicPr>
          <p:nvPr/>
        </p:nvPicPr>
        <p:blipFill>
          <a:blip r:embed="rId4"/>
          <a:stretch>
            <a:fillRect/>
          </a:stretch>
        </p:blipFill>
        <p:spPr>
          <a:xfrm>
            <a:off x="6364165" y="2796092"/>
            <a:ext cx="82809" cy="837192"/>
          </a:xfrm>
          <a:prstGeom prst="rect">
            <a:avLst/>
          </a:prstGeom>
          <a:ln w="12700">
            <a:miter lim="400000"/>
          </a:ln>
        </p:spPr>
      </p:pic>
      <p:sp>
        <p:nvSpPr>
          <p:cNvPr id="108" name="You"/>
          <p:cNvSpPr txBox="1"/>
          <p:nvPr/>
        </p:nvSpPr>
        <p:spPr>
          <a:xfrm>
            <a:off x="6794531" y="3052461"/>
            <a:ext cx="4979432" cy="824514"/>
          </a:xfrm>
          <a:prstGeom prst="rect">
            <a:avLst/>
          </a:prstGeom>
          <a:ln w="12700">
            <a:miter lim="400000"/>
          </a:ln>
          <a:extLst>
            <a:ext uri="{C572A759-6A51-4108-AA02-DFA0A04FC94B}">
              <ma14:wrappingTextBoxFlag xmlns:ma14="http://schemas.microsoft.com/office/mac/drawingml/2011/main" xmlns="" val="1"/>
            </a:ext>
          </a:extLst>
        </p:spPr>
        <p:txBody>
          <a:bodyPr lIns="42510" tIns="42510" rIns="42510" bIns="42510" anchor="ctr">
            <a:spAutoFit/>
          </a:bodyPr>
          <a:lstStyle>
            <a:lvl1pPr algn="l">
              <a:defRPr sz="4800" cap="all">
                <a:solidFill>
                  <a:srgbClr val="00A585"/>
                </a:solidFill>
                <a:latin typeface="Open Sans Bold"/>
                <a:ea typeface="Open Sans Bold"/>
                <a:cs typeface="Open Sans Bold"/>
                <a:sym typeface="Open Sans Bold"/>
              </a:defRPr>
            </a:lvl1pPr>
          </a:lstStyle>
          <a:p>
            <a:pPr defTabSz="488858" hangingPunct="0"/>
            <a:r>
              <a:rPr lang="es-ES" kern="0" dirty="0"/>
              <a:t>gracias</a:t>
            </a:r>
            <a:endParaRPr kern="0" dirty="0"/>
          </a:p>
        </p:txBody>
      </p:sp>
      <p:sp>
        <p:nvSpPr>
          <p:cNvPr id="109" name="Thank"/>
          <p:cNvSpPr txBox="1"/>
          <p:nvPr/>
        </p:nvSpPr>
        <p:spPr>
          <a:xfrm>
            <a:off x="6746908" y="2477927"/>
            <a:ext cx="5164629" cy="1009180"/>
          </a:xfrm>
          <a:prstGeom prst="rect">
            <a:avLst/>
          </a:prstGeom>
          <a:ln w="12700">
            <a:miter lim="400000"/>
          </a:ln>
          <a:extLst>
            <a:ext uri="{C572A759-6A51-4108-AA02-DFA0A04FC94B}">
              <ma14:wrappingTextBoxFlag xmlns:ma14="http://schemas.microsoft.com/office/mac/drawingml/2011/main" xmlns="" val="1"/>
            </a:ext>
          </a:extLst>
        </p:spPr>
        <p:txBody>
          <a:bodyPr lIns="42510" tIns="42510" rIns="42510" bIns="42510" anchor="ctr">
            <a:spAutoFit/>
          </a:bodyPr>
          <a:lstStyle>
            <a:lvl1pPr algn="l">
              <a:defRPr sz="6000" cap="all">
                <a:solidFill>
                  <a:srgbClr val="000000"/>
                </a:solidFill>
                <a:latin typeface="Open Sans Light"/>
                <a:ea typeface="Open Sans Light"/>
                <a:cs typeface="Open Sans Light"/>
                <a:sym typeface="Open Sans Light"/>
              </a:defRPr>
            </a:lvl1pPr>
          </a:lstStyle>
          <a:p>
            <a:pPr defTabSz="488858" hangingPunct="0"/>
            <a:r>
              <a:rPr lang="es-ES" kern="0" dirty="0"/>
              <a:t>muchas</a:t>
            </a:r>
            <a:endParaRPr kern="0" dirty="0"/>
          </a:p>
        </p:txBody>
      </p:sp>
    </p:spTree>
    <p:extLst>
      <p:ext uri="{BB962C8B-B14F-4D97-AF65-F5344CB8AC3E}">
        <p14:creationId xmlns:p14="http://schemas.microsoft.com/office/powerpoint/2010/main" val="897950402"/>
      </p:ext>
    </p:extLst>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tx">
  <p:cSld name="Title &amp; Subtitle copy">
    <p:spTree>
      <p:nvGrpSpPr>
        <p:cNvPr id="1" name=""/>
        <p:cNvGrpSpPr/>
        <p:nvPr/>
      </p:nvGrpSpPr>
      <p:grpSpPr>
        <a:xfrm>
          <a:off x="0" y="0"/>
          <a:ext cx="0" cy="0"/>
          <a:chOff x="0" y="0"/>
          <a:chExt cx="0" cy="0"/>
        </a:xfrm>
      </p:grpSpPr>
      <p:sp>
        <p:nvSpPr>
          <p:cNvPr id="34" name="Rectangle"/>
          <p:cNvSpPr/>
          <p:nvPr/>
        </p:nvSpPr>
        <p:spPr>
          <a:xfrm>
            <a:off x="-3258" y="-50091"/>
            <a:ext cx="12198515" cy="6958181"/>
          </a:xfrm>
          <a:prstGeom prst="rect">
            <a:avLst/>
          </a:prstGeom>
          <a:solidFill>
            <a:srgbClr val="00A585"/>
          </a:solidFill>
          <a:ln w="12700">
            <a:miter lim="400000"/>
          </a:ln>
        </p:spPr>
        <p:txBody>
          <a:bodyPr lIns="42507" tIns="42507" rIns="42507" bIns="42507" anchor="ctr"/>
          <a:lstStyle/>
          <a:p>
            <a:pPr algn="ctr" defTabSz="488858" hangingPunct="0">
              <a:defRPr sz="2400">
                <a:solidFill>
                  <a:srgbClr val="FFFFFF"/>
                </a:solidFill>
                <a:latin typeface="Helvetica Light"/>
                <a:ea typeface="Helvetica Light"/>
                <a:cs typeface="Helvetica Light"/>
                <a:sym typeface="Helvetica Light"/>
              </a:defRPr>
            </a:pPr>
            <a:endParaRPr sz="2000" kern="0" dirty="0">
              <a:solidFill>
                <a:srgbClr val="FFFFFF"/>
              </a:solidFill>
              <a:latin typeface="Helvetica Light"/>
              <a:ea typeface="Helvetica Light"/>
              <a:cs typeface="Helvetica Light"/>
              <a:sym typeface="Helvetica Light"/>
            </a:endParaRPr>
          </a:p>
        </p:txBody>
      </p:sp>
      <p:sp>
        <p:nvSpPr>
          <p:cNvPr id="35" name="Title Text"/>
          <p:cNvSpPr txBox="1">
            <a:spLocks noGrp="1"/>
          </p:cNvSpPr>
          <p:nvPr>
            <p:ph type="title"/>
          </p:nvPr>
        </p:nvSpPr>
        <p:spPr>
          <a:xfrm>
            <a:off x="1190632" y="1151930"/>
            <a:ext cx="9810751" cy="794742"/>
          </a:xfrm>
          <a:prstGeom prst="rect">
            <a:avLst/>
          </a:prstGeom>
        </p:spPr>
        <p:txBody>
          <a:bodyPr anchor="t"/>
          <a:lstStyle>
            <a:lvl1pPr>
              <a:defRPr>
                <a:solidFill>
                  <a:srgbClr val="FFFFFF"/>
                </a:solidFill>
              </a:defRPr>
            </a:lvl1pPr>
          </a:lstStyle>
          <a:p>
            <a:r>
              <a:t>Title Text</a:t>
            </a:r>
          </a:p>
        </p:txBody>
      </p:sp>
      <p:sp>
        <p:nvSpPr>
          <p:cNvPr id="36" name="Body Level One…"/>
          <p:cNvSpPr txBox="1">
            <a:spLocks noGrp="1"/>
          </p:cNvSpPr>
          <p:nvPr>
            <p:ph type="body" sz="half" idx="1"/>
          </p:nvPr>
        </p:nvSpPr>
        <p:spPr>
          <a:xfrm>
            <a:off x="1190632" y="2321927"/>
            <a:ext cx="9810751" cy="3397050"/>
          </a:xfrm>
          <a:prstGeom prst="rect">
            <a:avLst/>
          </a:prstGeom>
        </p:spPr>
        <p:txBody>
          <a:bodyPr anchor="t"/>
          <a:lstStyle>
            <a:lvl1pPr marL="0" indent="0">
              <a:buSzTx/>
              <a:buNone/>
              <a:defRPr>
                <a:solidFill>
                  <a:srgbClr val="FFFFFF"/>
                </a:solidFill>
              </a:defRPr>
            </a:lvl1pPr>
            <a:lvl2pPr marL="0" indent="0">
              <a:buSzTx/>
              <a:buNone/>
              <a:defRPr>
                <a:solidFill>
                  <a:srgbClr val="FFFFFF"/>
                </a:solidFill>
              </a:defRPr>
            </a:lvl2pPr>
            <a:lvl3pPr marL="0" indent="0">
              <a:buSzTx/>
              <a:buNone/>
              <a:defRPr>
                <a:solidFill>
                  <a:srgbClr val="FFFFFF"/>
                </a:solidFill>
              </a:defRPr>
            </a:lvl3pPr>
            <a:lvl4pPr marL="0" indent="0">
              <a:buSzTx/>
              <a:buNone/>
              <a:defRPr>
                <a:solidFill>
                  <a:srgbClr val="FFFFFF"/>
                </a:solidFill>
              </a:defRPr>
            </a:lvl4pPr>
            <a:lvl5pPr marL="0" indent="0">
              <a:buSzTx/>
              <a:buNone/>
              <a:defRPr>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pic>
        <p:nvPicPr>
          <p:cNvPr id="37" name="pasted-image.pdf" descr="pasted-image.pdf"/>
          <p:cNvPicPr>
            <a:picLocks noChangeAspect="1"/>
          </p:cNvPicPr>
          <p:nvPr/>
        </p:nvPicPr>
        <p:blipFill>
          <a:blip r:embed="rId2"/>
          <a:stretch>
            <a:fillRect/>
          </a:stretch>
        </p:blipFill>
        <p:spPr>
          <a:xfrm>
            <a:off x="10971615" y="6096862"/>
            <a:ext cx="46700" cy="285751"/>
          </a:xfrm>
          <a:prstGeom prst="rect">
            <a:avLst/>
          </a:prstGeom>
          <a:ln w="12700">
            <a:miter lim="400000"/>
          </a:ln>
        </p:spPr>
      </p:pic>
      <p:sp>
        <p:nvSpPr>
          <p:cNvPr id="38" name="Page"/>
          <p:cNvSpPr txBox="1"/>
          <p:nvPr/>
        </p:nvSpPr>
        <p:spPr>
          <a:xfrm>
            <a:off x="11070545" y="5891220"/>
            <a:ext cx="563251" cy="516731"/>
          </a:xfrm>
          <a:prstGeom prst="rect">
            <a:avLst/>
          </a:prstGeom>
          <a:ln w="12700">
            <a:miter lim="400000"/>
          </a:ln>
          <a:extLst>
            <a:ext uri="{C572A759-6A51-4108-AA02-DFA0A04FC94B}">
              <ma14:wrappingTextBoxFlag xmlns="" xmlns:ma14="http://schemas.microsoft.com/office/mac/drawingml/2011/main" val="1"/>
            </a:ext>
          </a:extLst>
        </p:spPr>
        <p:txBody>
          <a:bodyPr lIns="42507" tIns="42507" rIns="42507" bIns="42507" anchor="ctr">
            <a:spAutoFit/>
          </a:bodyPr>
          <a:lstStyle>
            <a:lvl1pPr algn="l">
              <a:defRPr sz="1400" cap="all">
                <a:solidFill>
                  <a:srgbClr val="FFFFFF"/>
                </a:solidFill>
                <a:latin typeface="Open Sans Bold"/>
                <a:ea typeface="Open Sans Bold"/>
                <a:cs typeface="Open Sans Bold"/>
                <a:sym typeface="Open Sans Bold"/>
              </a:defRPr>
            </a:lvl1pPr>
          </a:lstStyle>
          <a:p>
            <a:pPr defTabSz="488858" hangingPunct="0"/>
            <a:r>
              <a:rPr kern="0" dirty="0"/>
              <a:t>Page</a:t>
            </a:r>
          </a:p>
        </p:txBody>
      </p:sp>
      <p:pic>
        <p:nvPicPr>
          <p:cNvPr id="39" name="pasted-image.pdf" descr="pasted-image.pdf"/>
          <p:cNvPicPr>
            <a:picLocks noChangeAspect="1"/>
          </p:cNvPicPr>
          <p:nvPr/>
        </p:nvPicPr>
        <p:blipFill>
          <a:blip r:embed="rId3"/>
          <a:stretch>
            <a:fillRect/>
          </a:stretch>
        </p:blipFill>
        <p:spPr>
          <a:xfrm>
            <a:off x="367337" y="5969481"/>
            <a:ext cx="1718025" cy="598339"/>
          </a:xfrm>
          <a:prstGeom prst="rect">
            <a:avLst/>
          </a:prstGeom>
          <a:ln w="12700">
            <a:miter lim="400000"/>
          </a:ln>
        </p:spPr>
      </p:pic>
      <p:sp>
        <p:nvSpPr>
          <p:cNvPr id="40" name="Slide Number"/>
          <p:cNvSpPr txBox="1">
            <a:spLocks noGrp="1"/>
          </p:cNvSpPr>
          <p:nvPr>
            <p:ph type="sldNum" sz="quarter" idx="2"/>
          </p:nvPr>
        </p:nvSpPr>
        <p:spPr>
          <a:xfrm>
            <a:off x="11078309" y="6194234"/>
            <a:ext cx="423825" cy="261929"/>
          </a:xfrm>
          <a:prstGeom prst="rect">
            <a:avLst/>
          </a:prstGeom>
        </p:spPr>
        <p:txBody>
          <a:bodyPr lIns="76513" tIns="38258" rIns="76513" bIns="38258"/>
          <a:lstStyle>
            <a:lvl1pPr>
              <a:defRPr>
                <a:solidFill>
                  <a:srgbClr val="FFFFFF"/>
                </a:solidFill>
              </a:defRPr>
            </a:lvl1pPr>
          </a:lstStyle>
          <a:p>
            <a:fld id="{86CB4B4D-7CA3-9044-876B-883B54F8677D}" type="slidenum">
              <a:rPr/>
              <a:pPr/>
              <a:t>‹Nº›</a:t>
            </a:fld>
            <a:endParaRPr dirty="0"/>
          </a:p>
        </p:txBody>
      </p:sp>
    </p:spTree>
    <p:extLst>
      <p:ext uri="{BB962C8B-B14F-4D97-AF65-F5344CB8AC3E}">
        <p14:creationId xmlns:p14="http://schemas.microsoft.com/office/powerpoint/2010/main" val="9485803"/>
      </p:ext>
    </p:extLst>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914400" y="2130432"/>
            <a:ext cx="10363200" cy="1470025"/>
          </a:xfrm>
        </p:spPr>
        <p:txBody>
          <a:bodyPr/>
          <a:lstStyle/>
          <a:p>
            <a:r>
              <a:rPr lang="es-ES"/>
              <a:t>Haga clic para modificar el estilo de título del patrón</a:t>
            </a:r>
            <a:endParaRPr lang="es-UY"/>
          </a:p>
        </p:txBody>
      </p:sp>
      <p:sp>
        <p:nvSpPr>
          <p:cNvPr id="3" name="2 Subtítulo"/>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a:t>Haga clic para modificar el estilo de subtítulo del patrón</a:t>
            </a:r>
            <a:endParaRPr lang="es-UY"/>
          </a:p>
        </p:txBody>
      </p:sp>
      <p:sp>
        <p:nvSpPr>
          <p:cNvPr id="4" name="Rectangle 5"/>
          <p:cNvSpPr>
            <a:spLocks noGrp="1" noChangeArrowheads="1"/>
          </p:cNvSpPr>
          <p:nvPr>
            <p:ph type="ftr" sz="quarter" idx="10"/>
          </p:nvPr>
        </p:nvSpPr>
        <p:spPr>
          <a:ln/>
        </p:spPr>
        <p:txBody>
          <a:bodyPr/>
          <a:lstStyle>
            <a:lvl1pPr>
              <a:defRPr/>
            </a:lvl1pPr>
          </a:lstStyle>
          <a:p>
            <a:pPr>
              <a:defRPr/>
            </a:pPr>
            <a:r>
              <a:rPr lang="en-US"/>
              <a:t>INEE and Global Education Cluster </a:t>
            </a:r>
          </a:p>
        </p:txBody>
      </p:sp>
    </p:spTree>
    <p:extLst>
      <p:ext uri="{BB962C8B-B14F-4D97-AF65-F5344CB8AC3E}">
        <p14:creationId xmlns:p14="http://schemas.microsoft.com/office/powerpoint/2010/main" val="136324326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UY"/>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4" name="Rectangle 5"/>
          <p:cNvSpPr>
            <a:spLocks noGrp="1" noChangeArrowheads="1"/>
          </p:cNvSpPr>
          <p:nvPr>
            <p:ph type="ftr" sz="quarter" idx="10"/>
          </p:nvPr>
        </p:nvSpPr>
        <p:spPr>
          <a:ln/>
        </p:spPr>
        <p:txBody>
          <a:bodyPr/>
          <a:lstStyle>
            <a:lvl1pPr>
              <a:defRPr/>
            </a:lvl1pPr>
          </a:lstStyle>
          <a:p>
            <a:pPr>
              <a:defRPr/>
            </a:pPr>
            <a:r>
              <a:rPr lang="en-US"/>
              <a:t>INEE and Global Education Cluster </a:t>
            </a:r>
          </a:p>
        </p:txBody>
      </p:sp>
    </p:spTree>
    <p:extLst>
      <p:ext uri="{BB962C8B-B14F-4D97-AF65-F5344CB8AC3E}">
        <p14:creationId xmlns:p14="http://schemas.microsoft.com/office/powerpoint/2010/main" val="31751556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3135730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4406907"/>
            <a:ext cx="10363200" cy="1362075"/>
          </a:xfrm>
        </p:spPr>
        <p:txBody>
          <a:bodyPr anchor="t"/>
          <a:lstStyle>
            <a:lvl1pPr algn="l">
              <a:defRPr sz="4000" b="1" cap="all"/>
            </a:lvl1pPr>
          </a:lstStyle>
          <a:p>
            <a:r>
              <a:rPr lang="es-ES"/>
              <a:t>Haga clic para modificar el estilo de título del patrón</a:t>
            </a:r>
            <a:endParaRPr lang="es-UY"/>
          </a:p>
        </p:txBody>
      </p:sp>
      <p:sp>
        <p:nvSpPr>
          <p:cNvPr id="3" name="2 Marcador de texto"/>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a:t>Haga clic para modificar el estilo de texto del patrón</a:t>
            </a:r>
          </a:p>
        </p:txBody>
      </p:sp>
      <p:sp>
        <p:nvSpPr>
          <p:cNvPr id="4" name="Rectangle 5"/>
          <p:cNvSpPr>
            <a:spLocks noGrp="1" noChangeArrowheads="1"/>
          </p:cNvSpPr>
          <p:nvPr>
            <p:ph type="ftr" sz="quarter" idx="10"/>
          </p:nvPr>
        </p:nvSpPr>
        <p:spPr>
          <a:ln/>
        </p:spPr>
        <p:txBody>
          <a:bodyPr/>
          <a:lstStyle>
            <a:lvl1pPr>
              <a:defRPr/>
            </a:lvl1pPr>
          </a:lstStyle>
          <a:p>
            <a:pPr>
              <a:defRPr/>
            </a:pPr>
            <a:r>
              <a:rPr lang="en-US"/>
              <a:t>INEE and Global Education Cluster </a:t>
            </a:r>
          </a:p>
        </p:txBody>
      </p:sp>
    </p:spTree>
    <p:extLst>
      <p:ext uri="{BB962C8B-B14F-4D97-AF65-F5344CB8AC3E}">
        <p14:creationId xmlns:p14="http://schemas.microsoft.com/office/powerpoint/2010/main" val="303281427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UY"/>
          </a:p>
        </p:txBody>
      </p:sp>
      <p:sp>
        <p:nvSpPr>
          <p:cNvPr id="3" name="2 Marcador de contenido"/>
          <p:cNvSpPr>
            <a:spLocks noGrp="1"/>
          </p:cNvSpPr>
          <p:nvPr>
            <p:ph sz="half" idx="1"/>
          </p:nvPr>
        </p:nvSpPr>
        <p:spPr>
          <a:xfrm>
            <a:off x="609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4" name="3 Marcador de contenido"/>
          <p:cNvSpPr>
            <a:spLocks noGrp="1"/>
          </p:cNvSpPr>
          <p:nvPr>
            <p:ph sz="half" idx="2"/>
          </p:nvPr>
        </p:nvSpPr>
        <p:spPr>
          <a:xfrm>
            <a:off x="6197600" y="1600206"/>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5" name="Rectangle 5"/>
          <p:cNvSpPr>
            <a:spLocks noGrp="1" noChangeArrowheads="1"/>
          </p:cNvSpPr>
          <p:nvPr>
            <p:ph type="ftr" sz="quarter" idx="10"/>
          </p:nvPr>
        </p:nvSpPr>
        <p:spPr>
          <a:ln/>
        </p:spPr>
        <p:txBody>
          <a:bodyPr/>
          <a:lstStyle>
            <a:lvl1pPr>
              <a:defRPr/>
            </a:lvl1pPr>
          </a:lstStyle>
          <a:p>
            <a:pPr>
              <a:defRPr/>
            </a:pPr>
            <a:r>
              <a:rPr lang="en-US"/>
              <a:t>INEE and Global Education Cluster </a:t>
            </a:r>
          </a:p>
        </p:txBody>
      </p:sp>
    </p:spTree>
    <p:extLst>
      <p:ext uri="{BB962C8B-B14F-4D97-AF65-F5344CB8AC3E}">
        <p14:creationId xmlns:p14="http://schemas.microsoft.com/office/powerpoint/2010/main" val="75736438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4638"/>
            <a:ext cx="10972800" cy="1143000"/>
          </a:xfrm>
        </p:spPr>
        <p:txBody>
          <a:bodyPr/>
          <a:lstStyle>
            <a:lvl1pPr>
              <a:defRPr/>
            </a:lvl1pPr>
          </a:lstStyle>
          <a:p>
            <a:r>
              <a:rPr lang="es-ES"/>
              <a:t>Haga clic para modificar el estilo de título del patrón</a:t>
            </a:r>
            <a:endParaRPr lang="es-UY"/>
          </a:p>
        </p:txBody>
      </p:sp>
      <p:sp>
        <p:nvSpPr>
          <p:cNvPr id="3" name="2 Marcador de texto"/>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5" name="4 Marcador de texto"/>
          <p:cNvSpPr>
            <a:spLocks noGrp="1"/>
          </p:cNvSpPr>
          <p:nvPr>
            <p:ph type="body" sz="quarter" idx="3"/>
          </p:nvPr>
        </p:nvSpPr>
        <p:spPr>
          <a:xfrm>
            <a:off x="6193372"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6193372"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7" name="Rectangle 5"/>
          <p:cNvSpPr>
            <a:spLocks noGrp="1" noChangeArrowheads="1"/>
          </p:cNvSpPr>
          <p:nvPr>
            <p:ph type="ftr" sz="quarter" idx="10"/>
          </p:nvPr>
        </p:nvSpPr>
        <p:spPr>
          <a:ln/>
        </p:spPr>
        <p:txBody>
          <a:bodyPr/>
          <a:lstStyle>
            <a:lvl1pPr>
              <a:defRPr/>
            </a:lvl1pPr>
          </a:lstStyle>
          <a:p>
            <a:pPr>
              <a:defRPr/>
            </a:pPr>
            <a:r>
              <a:rPr lang="en-US"/>
              <a:t>INEE and Global Education Cluster </a:t>
            </a:r>
          </a:p>
        </p:txBody>
      </p:sp>
    </p:spTree>
    <p:extLst>
      <p:ext uri="{BB962C8B-B14F-4D97-AF65-F5344CB8AC3E}">
        <p14:creationId xmlns:p14="http://schemas.microsoft.com/office/powerpoint/2010/main" val="62790791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UY"/>
          </a:p>
        </p:txBody>
      </p:sp>
      <p:sp>
        <p:nvSpPr>
          <p:cNvPr id="3" name="Rectangle 5"/>
          <p:cNvSpPr>
            <a:spLocks noGrp="1" noChangeArrowheads="1"/>
          </p:cNvSpPr>
          <p:nvPr>
            <p:ph type="ftr" sz="quarter" idx="10"/>
          </p:nvPr>
        </p:nvSpPr>
        <p:spPr>
          <a:ln/>
        </p:spPr>
        <p:txBody>
          <a:bodyPr/>
          <a:lstStyle>
            <a:lvl1pPr>
              <a:defRPr/>
            </a:lvl1pPr>
          </a:lstStyle>
          <a:p>
            <a:pPr>
              <a:defRPr/>
            </a:pPr>
            <a:r>
              <a:rPr lang="en-US"/>
              <a:t>INEE and Global Education Cluster </a:t>
            </a:r>
          </a:p>
        </p:txBody>
      </p:sp>
    </p:spTree>
    <p:extLst>
      <p:ext uri="{BB962C8B-B14F-4D97-AF65-F5344CB8AC3E}">
        <p14:creationId xmlns:p14="http://schemas.microsoft.com/office/powerpoint/2010/main" val="20617293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US"/>
              <a:t>INEE and Global Education Cluster </a:t>
            </a:r>
          </a:p>
        </p:txBody>
      </p:sp>
    </p:spTree>
    <p:extLst>
      <p:ext uri="{BB962C8B-B14F-4D97-AF65-F5344CB8AC3E}">
        <p14:creationId xmlns:p14="http://schemas.microsoft.com/office/powerpoint/2010/main" val="258113666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3" y="273050"/>
            <a:ext cx="4011084" cy="1162050"/>
          </a:xfrm>
        </p:spPr>
        <p:txBody>
          <a:bodyPr anchor="b"/>
          <a:lstStyle>
            <a:lvl1pPr algn="l">
              <a:defRPr sz="2000" b="1"/>
            </a:lvl1pPr>
          </a:lstStyle>
          <a:p>
            <a:r>
              <a:rPr lang="es-ES"/>
              <a:t>Haga clic para modificar el estilo de título del patrón</a:t>
            </a:r>
            <a:endParaRPr lang="es-UY"/>
          </a:p>
        </p:txBody>
      </p:sp>
      <p:sp>
        <p:nvSpPr>
          <p:cNvPr id="3" name="2 Marcador de contenido"/>
          <p:cNvSpPr>
            <a:spLocks noGrp="1"/>
          </p:cNvSpPr>
          <p:nvPr>
            <p:ph idx="1"/>
          </p:nvPr>
        </p:nvSpPr>
        <p:spPr>
          <a:xfrm>
            <a:off x="4766733" y="273057"/>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4" name="3 Marcador de texto"/>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INEE and Global Education Cluster </a:t>
            </a:r>
          </a:p>
        </p:txBody>
      </p:sp>
    </p:spTree>
    <p:extLst>
      <p:ext uri="{BB962C8B-B14F-4D97-AF65-F5344CB8AC3E}">
        <p14:creationId xmlns:p14="http://schemas.microsoft.com/office/powerpoint/2010/main" val="65580786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0"/>
            <a:ext cx="7315200" cy="566738"/>
          </a:xfrm>
        </p:spPr>
        <p:txBody>
          <a:bodyPr anchor="b"/>
          <a:lstStyle>
            <a:lvl1pPr algn="l">
              <a:defRPr sz="2000" b="1"/>
            </a:lvl1pPr>
          </a:lstStyle>
          <a:p>
            <a:r>
              <a:rPr lang="es-ES"/>
              <a:t>Haga clic para modificar el estilo de título del patrón</a:t>
            </a:r>
            <a:endParaRPr lang="es-UY"/>
          </a:p>
        </p:txBody>
      </p:sp>
      <p:sp>
        <p:nvSpPr>
          <p:cNvPr id="3" name="2 Marcador de posición de imagen"/>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UY" noProof="0" dirty="0"/>
          </a:p>
        </p:txBody>
      </p:sp>
      <p:sp>
        <p:nvSpPr>
          <p:cNvPr id="4" name="3 Marcador de texto"/>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Rectangle 5"/>
          <p:cNvSpPr>
            <a:spLocks noGrp="1" noChangeArrowheads="1"/>
          </p:cNvSpPr>
          <p:nvPr>
            <p:ph type="ftr" sz="quarter" idx="10"/>
          </p:nvPr>
        </p:nvSpPr>
        <p:spPr>
          <a:ln/>
        </p:spPr>
        <p:txBody>
          <a:bodyPr/>
          <a:lstStyle>
            <a:lvl1pPr>
              <a:defRPr/>
            </a:lvl1pPr>
          </a:lstStyle>
          <a:p>
            <a:pPr>
              <a:defRPr/>
            </a:pPr>
            <a:r>
              <a:rPr lang="en-US"/>
              <a:t>INEE and Global Education Cluster </a:t>
            </a:r>
          </a:p>
        </p:txBody>
      </p:sp>
    </p:spTree>
    <p:extLst>
      <p:ext uri="{BB962C8B-B14F-4D97-AF65-F5344CB8AC3E}">
        <p14:creationId xmlns:p14="http://schemas.microsoft.com/office/powerpoint/2010/main" val="674828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UY"/>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4" name="Rectangle 5"/>
          <p:cNvSpPr>
            <a:spLocks noGrp="1" noChangeArrowheads="1"/>
          </p:cNvSpPr>
          <p:nvPr>
            <p:ph type="ftr" sz="quarter" idx="10"/>
          </p:nvPr>
        </p:nvSpPr>
        <p:spPr>
          <a:ln/>
        </p:spPr>
        <p:txBody>
          <a:bodyPr/>
          <a:lstStyle>
            <a:lvl1pPr>
              <a:defRPr/>
            </a:lvl1pPr>
          </a:lstStyle>
          <a:p>
            <a:pPr>
              <a:defRPr/>
            </a:pPr>
            <a:r>
              <a:rPr lang="en-US"/>
              <a:t>INEE and Global Education Cluster </a:t>
            </a:r>
          </a:p>
        </p:txBody>
      </p:sp>
    </p:spTree>
    <p:extLst>
      <p:ext uri="{BB962C8B-B14F-4D97-AF65-F5344CB8AC3E}">
        <p14:creationId xmlns:p14="http://schemas.microsoft.com/office/powerpoint/2010/main" val="75029243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152407"/>
            <a:ext cx="2743200" cy="5973763"/>
          </a:xfrm>
        </p:spPr>
        <p:txBody>
          <a:bodyPr vert="eaVert"/>
          <a:lstStyle/>
          <a:p>
            <a:r>
              <a:rPr lang="es-ES"/>
              <a:t>Haga clic para modificar el estilo de título del patrón</a:t>
            </a:r>
            <a:endParaRPr lang="es-UY"/>
          </a:p>
        </p:txBody>
      </p:sp>
      <p:sp>
        <p:nvSpPr>
          <p:cNvPr id="3" name="2 Marcador de texto vertical"/>
          <p:cNvSpPr>
            <a:spLocks noGrp="1"/>
          </p:cNvSpPr>
          <p:nvPr>
            <p:ph type="body" orient="vert" idx="1"/>
          </p:nvPr>
        </p:nvSpPr>
        <p:spPr>
          <a:xfrm>
            <a:off x="609600" y="152407"/>
            <a:ext cx="8026400" cy="5973763"/>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UY"/>
          </a:p>
        </p:txBody>
      </p:sp>
      <p:sp>
        <p:nvSpPr>
          <p:cNvPr id="4" name="Rectangle 5"/>
          <p:cNvSpPr>
            <a:spLocks noGrp="1" noChangeArrowheads="1"/>
          </p:cNvSpPr>
          <p:nvPr>
            <p:ph type="ftr" sz="quarter" idx="10"/>
          </p:nvPr>
        </p:nvSpPr>
        <p:spPr>
          <a:ln/>
        </p:spPr>
        <p:txBody>
          <a:bodyPr/>
          <a:lstStyle>
            <a:lvl1pPr>
              <a:defRPr/>
            </a:lvl1pPr>
          </a:lstStyle>
          <a:p>
            <a:pPr>
              <a:defRPr/>
            </a:pPr>
            <a:r>
              <a:rPr lang="en-US"/>
              <a:t>INEE and Global Education Cluster </a:t>
            </a:r>
          </a:p>
        </p:txBody>
      </p:sp>
    </p:spTree>
    <p:extLst>
      <p:ext uri="{BB962C8B-B14F-4D97-AF65-F5344CB8AC3E}">
        <p14:creationId xmlns:p14="http://schemas.microsoft.com/office/powerpoint/2010/main" val="139667471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914400" y="2130426"/>
            <a:ext cx="10363200" cy="1470025"/>
          </a:xfrm>
        </p:spPr>
        <p:txBody>
          <a:bodyPr/>
          <a:lstStyle/>
          <a:p>
            <a:r>
              <a:rPr lang="es-ES"/>
              <a:t>Haga clic para modificar el estilo de título del patrón</a:t>
            </a:r>
            <a:endParaRPr lang="es-ES_tradnl"/>
          </a:p>
        </p:txBody>
      </p:sp>
      <p:sp>
        <p:nvSpPr>
          <p:cNvPr id="3" name="2 Subtítulo"/>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a:t>Haga clic para modificar el estilo de subtítulo del patrón</a:t>
            </a:r>
            <a:endParaRPr lang="es-ES_tradnl"/>
          </a:p>
        </p:txBody>
      </p:sp>
      <p:sp>
        <p:nvSpPr>
          <p:cNvPr id="4" name="Rectangle 7"/>
          <p:cNvSpPr>
            <a:spLocks noGrp="1" noChangeArrowheads="1"/>
          </p:cNvSpPr>
          <p:nvPr>
            <p:ph type="ftr" sz="quarter" idx="10"/>
          </p:nvPr>
        </p:nvSpPr>
        <p:spPr>
          <a:ln/>
        </p:spPr>
        <p:txBody>
          <a:bodyPr/>
          <a:lstStyle>
            <a:lvl1pPr>
              <a:defRPr/>
            </a:lvl1pPr>
          </a:lstStyle>
          <a:p>
            <a:pPr>
              <a:defRPr/>
            </a:pPr>
            <a:r>
              <a:rPr lang="en-US"/>
              <a:t>INEE and Global Education Cluster </a:t>
            </a:r>
          </a:p>
        </p:txBody>
      </p:sp>
    </p:spTree>
    <p:extLst>
      <p:ext uri="{BB962C8B-B14F-4D97-AF65-F5344CB8AC3E}">
        <p14:creationId xmlns:p14="http://schemas.microsoft.com/office/powerpoint/2010/main" val="1766515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amp; Subtitle copy">
    <p:spTree>
      <p:nvGrpSpPr>
        <p:cNvPr id="1" name=""/>
        <p:cNvGrpSpPr/>
        <p:nvPr/>
      </p:nvGrpSpPr>
      <p:grpSpPr>
        <a:xfrm>
          <a:off x="0" y="0"/>
          <a:ext cx="0" cy="0"/>
          <a:chOff x="0" y="0"/>
          <a:chExt cx="0" cy="0"/>
        </a:xfrm>
      </p:grpSpPr>
      <p:sp>
        <p:nvSpPr>
          <p:cNvPr id="34" name="Rectangle"/>
          <p:cNvSpPr/>
          <p:nvPr/>
        </p:nvSpPr>
        <p:spPr>
          <a:xfrm>
            <a:off x="-3258" y="-50091"/>
            <a:ext cx="12198515" cy="6958181"/>
          </a:xfrm>
          <a:prstGeom prst="rect">
            <a:avLst/>
          </a:prstGeom>
          <a:solidFill>
            <a:srgbClr val="00A585"/>
          </a:solidFill>
          <a:ln w="12700">
            <a:miter lim="400000"/>
          </a:ln>
        </p:spPr>
        <p:txBody>
          <a:bodyPr lIns="42502" tIns="42502" rIns="42502" bIns="42502" anchor="ctr"/>
          <a:lstStyle/>
          <a:p>
            <a:pPr algn="ctr" defTabSz="488775" hangingPunct="0">
              <a:defRPr sz="2400">
                <a:solidFill>
                  <a:srgbClr val="FFFFFF"/>
                </a:solidFill>
                <a:latin typeface="Helvetica Light"/>
                <a:ea typeface="Helvetica Light"/>
                <a:cs typeface="Helvetica Light"/>
                <a:sym typeface="Helvetica Light"/>
              </a:defRPr>
            </a:pPr>
            <a:endParaRPr sz="2400" kern="0" dirty="0">
              <a:solidFill>
                <a:srgbClr val="FFFFFF"/>
              </a:solidFill>
              <a:latin typeface="Helvetica Light"/>
              <a:ea typeface="Helvetica Light"/>
              <a:cs typeface="Helvetica Light"/>
              <a:sym typeface="Helvetica Light"/>
            </a:endParaRPr>
          </a:p>
        </p:txBody>
      </p:sp>
      <p:sp>
        <p:nvSpPr>
          <p:cNvPr id="35" name="Title Text"/>
          <p:cNvSpPr txBox="1">
            <a:spLocks noGrp="1"/>
          </p:cNvSpPr>
          <p:nvPr>
            <p:ph type="title"/>
          </p:nvPr>
        </p:nvSpPr>
        <p:spPr>
          <a:xfrm>
            <a:off x="1190632" y="1151930"/>
            <a:ext cx="9810751" cy="794742"/>
          </a:xfrm>
          <a:prstGeom prst="rect">
            <a:avLst/>
          </a:prstGeom>
        </p:spPr>
        <p:txBody>
          <a:bodyPr anchor="t"/>
          <a:lstStyle>
            <a:lvl1pPr>
              <a:defRPr>
                <a:solidFill>
                  <a:srgbClr val="FFFFFF"/>
                </a:solidFill>
              </a:defRPr>
            </a:lvl1pPr>
          </a:lstStyle>
          <a:p>
            <a:r>
              <a:t>Title Text</a:t>
            </a:r>
          </a:p>
        </p:txBody>
      </p:sp>
      <p:sp>
        <p:nvSpPr>
          <p:cNvPr id="36" name="Body Level One…"/>
          <p:cNvSpPr txBox="1">
            <a:spLocks noGrp="1"/>
          </p:cNvSpPr>
          <p:nvPr>
            <p:ph type="body" sz="half" idx="1"/>
          </p:nvPr>
        </p:nvSpPr>
        <p:spPr>
          <a:xfrm>
            <a:off x="1190632" y="2321927"/>
            <a:ext cx="9810751" cy="3397050"/>
          </a:xfrm>
          <a:prstGeom prst="rect">
            <a:avLst/>
          </a:prstGeom>
        </p:spPr>
        <p:txBody>
          <a:bodyPr anchor="t"/>
          <a:lstStyle>
            <a:lvl1pPr marL="0" indent="0">
              <a:buSzTx/>
              <a:buNone/>
              <a:defRPr>
                <a:solidFill>
                  <a:srgbClr val="FFFFFF"/>
                </a:solidFill>
              </a:defRPr>
            </a:lvl1pPr>
            <a:lvl2pPr marL="0" indent="0">
              <a:buSzTx/>
              <a:buNone/>
              <a:defRPr>
                <a:solidFill>
                  <a:srgbClr val="FFFFFF"/>
                </a:solidFill>
              </a:defRPr>
            </a:lvl2pPr>
            <a:lvl3pPr marL="0" indent="0">
              <a:buSzTx/>
              <a:buNone/>
              <a:defRPr>
                <a:solidFill>
                  <a:srgbClr val="FFFFFF"/>
                </a:solidFill>
              </a:defRPr>
            </a:lvl3pPr>
            <a:lvl4pPr marL="0" indent="0">
              <a:buSzTx/>
              <a:buNone/>
              <a:defRPr>
                <a:solidFill>
                  <a:srgbClr val="FFFFFF"/>
                </a:solidFill>
              </a:defRPr>
            </a:lvl4pPr>
            <a:lvl5pPr marL="0" indent="0">
              <a:buSzTx/>
              <a:buNone/>
              <a:defRPr>
                <a:solidFill>
                  <a:srgbClr val="FFFFFF"/>
                </a:solidFill>
              </a:defRPr>
            </a:lvl5pPr>
          </a:lstStyle>
          <a:p>
            <a:r>
              <a:t>Body Level One</a:t>
            </a:r>
          </a:p>
          <a:p>
            <a:pPr lvl="1"/>
            <a:r>
              <a:t>Body Level Two</a:t>
            </a:r>
          </a:p>
          <a:p>
            <a:pPr lvl="2"/>
            <a:r>
              <a:t>Body Level Three</a:t>
            </a:r>
          </a:p>
          <a:p>
            <a:pPr lvl="3"/>
            <a:r>
              <a:t>Body Level Four</a:t>
            </a:r>
          </a:p>
          <a:p>
            <a:pPr lvl="4"/>
            <a:r>
              <a:t>Body Level Five</a:t>
            </a:r>
          </a:p>
        </p:txBody>
      </p:sp>
      <p:pic>
        <p:nvPicPr>
          <p:cNvPr id="37" name="pasted-image.pdf" descr="pasted-image.pdf"/>
          <p:cNvPicPr>
            <a:picLocks noChangeAspect="1"/>
          </p:cNvPicPr>
          <p:nvPr/>
        </p:nvPicPr>
        <p:blipFill>
          <a:blip r:embed="rId2"/>
          <a:stretch>
            <a:fillRect/>
          </a:stretch>
        </p:blipFill>
        <p:spPr>
          <a:xfrm>
            <a:off x="10971615" y="6096863"/>
            <a:ext cx="46700" cy="285751"/>
          </a:xfrm>
          <a:prstGeom prst="rect">
            <a:avLst/>
          </a:prstGeom>
          <a:ln w="12700">
            <a:miter lim="400000"/>
          </a:ln>
        </p:spPr>
      </p:pic>
      <p:sp>
        <p:nvSpPr>
          <p:cNvPr id="38" name="Page"/>
          <p:cNvSpPr txBox="1"/>
          <p:nvPr/>
        </p:nvSpPr>
        <p:spPr>
          <a:xfrm>
            <a:off x="11070545" y="5891225"/>
            <a:ext cx="563251" cy="516721"/>
          </a:xfrm>
          <a:prstGeom prst="rect">
            <a:avLst/>
          </a:prstGeom>
          <a:ln w="12700">
            <a:miter lim="400000"/>
          </a:ln>
          <a:extLst>
            <a:ext uri="{C572A759-6A51-4108-AA02-DFA0A04FC94B}">
              <ma14:wrappingTextBoxFlag xmlns:ma14="http://schemas.microsoft.com/office/mac/drawingml/2011/main" xmlns="" val="1"/>
            </a:ext>
          </a:extLst>
        </p:spPr>
        <p:txBody>
          <a:bodyPr lIns="42502" tIns="42502" rIns="42502" bIns="42502" anchor="ctr">
            <a:spAutoFit/>
          </a:bodyPr>
          <a:lstStyle>
            <a:lvl1pPr algn="l">
              <a:defRPr sz="1400" cap="all">
                <a:solidFill>
                  <a:srgbClr val="FFFFFF"/>
                </a:solidFill>
                <a:latin typeface="Open Sans Bold"/>
                <a:ea typeface="Open Sans Bold"/>
                <a:cs typeface="Open Sans Bold"/>
                <a:sym typeface="Open Sans Bold"/>
              </a:defRPr>
            </a:lvl1pPr>
          </a:lstStyle>
          <a:p>
            <a:pPr defTabSz="488775" hangingPunct="0"/>
            <a:r>
              <a:rPr kern="0" dirty="0"/>
              <a:t>Page</a:t>
            </a:r>
          </a:p>
        </p:txBody>
      </p:sp>
      <p:pic>
        <p:nvPicPr>
          <p:cNvPr id="39" name="pasted-image.pdf" descr="pasted-image.pdf"/>
          <p:cNvPicPr>
            <a:picLocks noChangeAspect="1"/>
          </p:cNvPicPr>
          <p:nvPr/>
        </p:nvPicPr>
        <p:blipFill>
          <a:blip r:embed="rId3"/>
          <a:stretch>
            <a:fillRect/>
          </a:stretch>
        </p:blipFill>
        <p:spPr>
          <a:xfrm>
            <a:off x="367337" y="5969482"/>
            <a:ext cx="1718025" cy="598339"/>
          </a:xfrm>
          <a:prstGeom prst="rect">
            <a:avLst/>
          </a:prstGeom>
          <a:ln w="12700">
            <a:miter lim="400000"/>
          </a:ln>
        </p:spPr>
      </p:pic>
      <p:sp>
        <p:nvSpPr>
          <p:cNvPr id="40" name="Slide Number"/>
          <p:cNvSpPr txBox="1">
            <a:spLocks noGrp="1"/>
          </p:cNvSpPr>
          <p:nvPr>
            <p:ph type="sldNum" sz="quarter" idx="2"/>
          </p:nvPr>
        </p:nvSpPr>
        <p:spPr>
          <a:xfrm>
            <a:off x="11078310" y="6194227"/>
            <a:ext cx="355139" cy="270500"/>
          </a:xfrm>
          <a:prstGeom prst="rect">
            <a:avLst/>
          </a:prstGeom>
        </p:spPr>
        <p:txBody>
          <a:bodyPr/>
          <a:lstStyle>
            <a:lvl1pPr>
              <a:defRPr>
                <a:solidFill>
                  <a:srgbClr val="FFFFFF"/>
                </a:solidFill>
              </a:defRPr>
            </a:lvl1pPr>
          </a:lstStyle>
          <a:p>
            <a:fld id="{86CB4B4D-7CA3-9044-876B-883B54F8677D}" type="slidenum">
              <a:rPr/>
              <a:pPr/>
              <a:t>‹Nº›</a:t>
            </a:fld>
            <a:endParaRPr dirty="0"/>
          </a:p>
        </p:txBody>
      </p:sp>
    </p:spTree>
    <p:extLst>
      <p:ext uri="{BB962C8B-B14F-4D97-AF65-F5344CB8AC3E}">
        <p14:creationId xmlns:p14="http://schemas.microsoft.com/office/powerpoint/2010/main" val="3778137424"/>
      </p:ext>
    </p:extLst>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ES_tradnl"/>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4" name="Rectangle 7"/>
          <p:cNvSpPr>
            <a:spLocks noGrp="1" noChangeArrowheads="1"/>
          </p:cNvSpPr>
          <p:nvPr>
            <p:ph type="ftr" sz="quarter" idx="10"/>
          </p:nvPr>
        </p:nvSpPr>
        <p:spPr>
          <a:ln/>
        </p:spPr>
        <p:txBody>
          <a:bodyPr/>
          <a:lstStyle>
            <a:lvl1pPr>
              <a:defRPr/>
            </a:lvl1pPr>
          </a:lstStyle>
          <a:p>
            <a:pPr>
              <a:defRPr/>
            </a:pPr>
            <a:r>
              <a:rPr lang="en-US"/>
              <a:t>INEE and Global Education Cluster </a:t>
            </a:r>
          </a:p>
        </p:txBody>
      </p:sp>
    </p:spTree>
    <p:extLst>
      <p:ext uri="{BB962C8B-B14F-4D97-AF65-F5344CB8AC3E}">
        <p14:creationId xmlns:p14="http://schemas.microsoft.com/office/powerpoint/2010/main" val="279791250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4406901"/>
            <a:ext cx="10363200" cy="1362075"/>
          </a:xfrm>
        </p:spPr>
        <p:txBody>
          <a:bodyPr anchor="t"/>
          <a:lstStyle>
            <a:lvl1pPr algn="l">
              <a:defRPr sz="4000" b="1" cap="all"/>
            </a:lvl1pPr>
          </a:lstStyle>
          <a:p>
            <a:r>
              <a:rPr lang="es-ES"/>
              <a:t>Haga clic para modificar el estilo de título del patrón</a:t>
            </a:r>
            <a:endParaRPr lang="es-ES_tradnl"/>
          </a:p>
        </p:txBody>
      </p:sp>
      <p:sp>
        <p:nvSpPr>
          <p:cNvPr id="3" name="2 Marcador de texto"/>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a:t>Haga clic para modificar el estilo de texto del patrón</a:t>
            </a:r>
          </a:p>
        </p:txBody>
      </p:sp>
      <p:sp>
        <p:nvSpPr>
          <p:cNvPr id="4" name="Rectangle 7"/>
          <p:cNvSpPr>
            <a:spLocks noGrp="1" noChangeArrowheads="1"/>
          </p:cNvSpPr>
          <p:nvPr>
            <p:ph type="ftr" sz="quarter" idx="10"/>
          </p:nvPr>
        </p:nvSpPr>
        <p:spPr>
          <a:ln/>
        </p:spPr>
        <p:txBody>
          <a:bodyPr/>
          <a:lstStyle>
            <a:lvl1pPr>
              <a:defRPr/>
            </a:lvl1pPr>
          </a:lstStyle>
          <a:p>
            <a:pPr>
              <a:defRPr/>
            </a:pPr>
            <a:r>
              <a:rPr lang="en-US"/>
              <a:t>INEE and Global Education Cluster </a:t>
            </a:r>
          </a:p>
        </p:txBody>
      </p:sp>
    </p:spTree>
    <p:extLst>
      <p:ext uri="{BB962C8B-B14F-4D97-AF65-F5344CB8AC3E}">
        <p14:creationId xmlns:p14="http://schemas.microsoft.com/office/powerpoint/2010/main" val="149606984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ES_tradnl"/>
          </a:p>
        </p:txBody>
      </p:sp>
      <p:sp>
        <p:nvSpPr>
          <p:cNvPr id="3" name="2 Marcador de contenido"/>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4" name="3 Marcador de contenido"/>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5" name="Rectangle 7"/>
          <p:cNvSpPr>
            <a:spLocks noGrp="1" noChangeArrowheads="1"/>
          </p:cNvSpPr>
          <p:nvPr>
            <p:ph type="ftr" sz="quarter" idx="10"/>
          </p:nvPr>
        </p:nvSpPr>
        <p:spPr>
          <a:ln/>
        </p:spPr>
        <p:txBody>
          <a:bodyPr/>
          <a:lstStyle>
            <a:lvl1pPr>
              <a:defRPr/>
            </a:lvl1pPr>
          </a:lstStyle>
          <a:p>
            <a:pPr>
              <a:defRPr/>
            </a:pPr>
            <a:r>
              <a:rPr lang="en-US"/>
              <a:t>INEE and Global Education Cluster </a:t>
            </a:r>
          </a:p>
        </p:txBody>
      </p:sp>
    </p:spTree>
    <p:extLst>
      <p:ext uri="{BB962C8B-B14F-4D97-AF65-F5344CB8AC3E}">
        <p14:creationId xmlns:p14="http://schemas.microsoft.com/office/powerpoint/2010/main" val="305244822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4638"/>
            <a:ext cx="10972800" cy="1143000"/>
          </a:xfrm>
        </p:spPr>
        <p:txBody>
          <a:bodyPr/>
          <a:lstStyle>
            <a:lvl1pPr>
              <a:defRPr/>
            </a:lvl1pPr>
          </a:lstStyle>
          <a:p>
            <a:r>
              <a:rPr lang="es-ES"/>
              <a:t>Haga clic para modificar el estilo de título del patrón</a:t>
            </a:r>
            <a:endParaRPr lang="es-ES_tradnl"/>
          </a:p>
        </p:txBody>
      </p:sp>
      <p:sp>
        <p:nvSpPr>
          <p:cNvPr id="3" name="2 Marcador de texto"/>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5" name="4 Marcador de texto"/>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7" name="Rectangle 7"/>
          <p:cNvSpPr>
            <a:spLocks noGrp="1" noChangeArrowheads="1"/>
          </p:cNvSpPr>
          <p:nvPr>
            <p:ph type="ftr" sz="quarter" idx="10"/>
          </p:nvPr>
        </p:nvSpPr>
        <p:spPr>
          <a:ln/>
        </p:spPr>
        <p:txBody>
          <a:bodyPr/>
          <a:lstStyle>
            <a:lvl1pPr>
              <a:defRPr/>
            </a:lvl1pPr>
          </a:lstStyle>
          <a:p>
            <a:pPr>
              <a:defRPr/>
            </a:pPr>
            <a:r>
              <a:rPr lang="en-US"/>
              <a:t>INEE and Global Education Cluster </a:t>
            </a:r>
          </a:p>
        </p:txBody>
      </p:sp>
    </p:spTree>
    <p:extLst>
      <p:ext uri="{BB962C8B-B14F-4D97-AF65-F5344CB8AC3E}">
        <p14:creationId xmlns:p14="http://schemas.microsoft.com/office/powerpoint/2010/main" val="191173751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ES_tradnl"/>
          </a:p>
        </p:txBody>
      </p:sp>
      <p:sp>
        <p:nvSpPr>
          <p:cNvPr id="3" name="Rectangle 7"/>
          <p:cNvSpPr>
            <a:spLocks noGrp="1" noChangeArrowheads="1"/>
          </p:cNvSpPr>
          <p:nvPr>
            <p:ph type="ftr" sz="quarter" idx="10"/>
          </p:nvPr>
        </p:nvSpPr>
        <p:spPr>
          <a:ln/>
        </p:spPr>
        <p:txBody>
          <a:bodyPr/>
          <a:lstStyle>
            <a:lvl1pPr>
              <a:defRPr/>
            </a:lvl1pPr>
          </a:lstStyle>
          <a:p>
            <a:pPr>
              <a:defRPr/>
            </a:pPr>
            <a:r>
              <a:rPr lang="en-US"/>
              <a:t>INEE and Global Education Cluster </a:t>
            </a:r>
          </a:p>
        </p:txBody>
      </p:sp>
    </p:spTree>
    <p:extLst>
      <p:ext uri="{BB962C8B-B14F-4D97-AF65-F5344CB8AC3E}">
        <p14:creationId xmlns:p14="http://schemas.microsoft.com/office/powerpoint/2010/main" val="273104213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7"/>
          <p:cNvSpPr>
            <a:spLocks noGrp="1" noChangeArrowheads="1"/>
          </p:cNvSpPr>
          <p:nvPr>
            <p:ph type="ftr" sz="quarter" idx="10"/>
          </p:nvPr>
        </p:nvSpPr>
        <p:spPr>
          <a:ln/>
        </p:spPr>
        <p:txBody>
          <a:bodyPr/>
          <a:lstStyle>
            <a:lvl1pPr>
              <a:defRPr/>
            </a:lvl1pPr>
          </a:lstStyle>
          <a:p>
            <a:pPr>
              <a:defRPr/>
            </a:pPr>
            <a:r>
              <a:rPr lang="en-US"/>
              <a:t>INEE and Global Education Cluster </a:t>
            </a:r>
          </a:p>
        </p:txBody>
      </p:sp>
    </p:spTree>
    <p:extLst>
      <p:ext uri="{BB962C8B-B14F-4D97-AF65-F5344CB8AC3E}">
        <p14:creationId xmlns:p14="http://schemas.microsoft.com/office/powerpoint/2010/main" val="377549685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1" y="273050"/>
            <a:ext cx="4011084" cy="1162050"/>
          </a:xfrm>
        </p:spPr>
        <p:txBody>
          <a:bodyPr anchor="b"/>
          <a:lstStyle>
            <a:lvl1pPr algn="l">
              <a:defRPr sz="2000" b="1"/>
            </a:lvl1pPr>
          </a:lstStyle>
          <a:p>
            <a:r>
              <a:rPr lang="es-ES"/>
              <a:t>Haga clic para modificar el estilo de título del patrón</a:t>
            </a:r>
            <a:endParaRPr lang="es-ES_tradnl"/>
          </a:p>
        </p:txBody>
      </p:sp>
      <p:sp>
        <p:nvSpPr>
          <p:cNvPr id="3" name="2 Marcador de contenido"/>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4" name="3 Marcador de texto"/>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Rectangle 7"/>
          <p:cNvSpPr>
            <a:spLocks noGrp="1" noChangeArrowheads="1"/>
          </p:cNvSpPr>
          <p:nvPr>
            <p:ph type="ftr" sz="quarter" idx="10"/>
          </p:nvPr>
        </p:nvSpPr>
        <p:spPr>
          <a:ln/>
        </p:spPr>
        <p:txBody>
          <a:bodyPr/>
          <a:lstStyle>
            <a:lvl1pPr>
              <a:defRPr/>
            </a:lvl1pPr>
          </a:lstStyle>
          <a:p>
            <a:pPr>
              <a:defRPr/>
            </a:pPr>
            <a:r>
              <a:rPr lang="en-US"/>
              <a:t>INEE and Global Education Cluster </a:t>
            </a:r>
          </a:p>
        </p:txBody>
      </p:sp>
    </p:spTree>
    <p:extLst>
      <p:ext uri="{BB962C8B-B14F-4D97-AF65-F5344CB8AC3E}">
        <p14:creationId xmlns:p14="http://schemas.microsoft.com/office/powerpoint/2010/main" val="224326515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0"/>
            <a:ext cx="7315200" cy="566738"/>
          </a:xfrm>
        </p:spPr>
        <p:txBody>
          <a:bodyPr anchor="b"/>
          <a:lstStyle>
            <a:lvl1pPr algn="l">
              <a:defRPr sz="2000" b="1"/>
            </a:lvl1pPr>
          </a:lstStyle>
          <a:p>
            <a:r>
              <a:rPr lang="es-ES"/>
              <a:t>Haga clic para modificar el estilo de título del patrón</a:t>
            </a:r>
            <a:endParaRPr lang="es-ES_tradnl"/>
          </a:p>
        </p:txBody>
      </p:sp>
      <p:sp>
        <p:nvSpPr>
          <p:cNvPr id="3" name="2 Marcador de posición de imagen"/>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_tradnl" noProof="0"/>
          </a:p>
        </p:txBody>
      </p:sp>
      <p:sp>
        <p:nvSpPr>
          <p:cNvPr id="4" name="3 Marcador de texto"/>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Rectangle 7"/>
          <p:cNvSpPr>
            <a:spLocks noGrp="1" noChangeArrowheads="1"/>
          </p:cNvSpPr>
          <p:nvPr>
            <p:ph type="ftr" sz="quarter" idx="10"/>
          </p:nvPr>
        </p:nvSpPr>
        <p:spPr>
          <a:ln/>
        </p:spPr>
        <p:txBody>
          <a:bodyPr/>
          <a:lstStyle>
            <a:lvl1pPr>
              <a:defRPr/>
            </a:lvl1pPr>
          </a:lstStyle>
          <a:p>
            <a:pPr>
              <a:defRPr/>
            </a:pPr>
            <a:r>
              <a:rPr lang="en-US"/>
              <a:t>INEE and Global Education Cluster </a:t>
            </a:r>
          </a:p>
        </p:txBody>
      </p:sp>
    </p:spTree>
    <p:extLst>
      <p:ext uri="{BB962C8B-B14F-4D97-AF65-F5344CB8AC3E}">
        <p14:creationId xmlns:p14="http://schemas.microsoft.com/office/powerpoint/2010/main" val="370675104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ES_tradnl"/>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4" name="Rectangle 7"/>
          <p:cNvSpPr>
            <a:spLocks noGrp="1" noChangeArrowheads="1"/>
          </p:cNvSpPr>
          <p:nvPr>
            <p:ph type="ftr" sz="quarter" idx="10"/>
          </p:nvPr>
        </p:nvSpPr>
        <p:spPr>
          <a:ln/>
        </p:spPr>
        <p:txBody>
          <a:bodyPr/>
          <a:lstStyle>
            <a:lvl1pPr>
              <a:defRPr/>
            </a:lvl1pPr>
          </a:lstStyle>
          <a:p>
            <a:pPr>
              <a:defRPr/>
            </a:pPr>
            <a:r>
              <a:rPr lang="en-US"/>
              <a:t>INEE and Global Education Cluster </a:t>
            </a:r>
          </a:p>
        </p:txBody>
      </p:sp>
    </p:spTree>
    <p:extLst>
      <p:ext uri="{BB962C8B-B14F-4D97-AF65-F5344CB8AC3E}">
        <p14:creationId xmlns:p14="http://schemas.microsoft.com/office/powerpoint/2010/main" val="174888755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152401"/>
            <a:ext cx="2743200" cy="5973763"/>
          </a:xfrm>
        </p:spPr>
        <p:txBody>
          <a:bodyPr vert="eaVert"/>
          <a:lstStyle/>
          <a:p>
            <a:r>
              <a:rPr lang="es-ES"/>
              <a:t>Haga clic para modificar el estilo de título del patrón</a:t>
            </a:r>
            <a:endParaRPr lang="es-ES_tradnl"/>
          </a:p>
        </p:txBody>
      </p:sp>
      <p:sp>
        <p:nvSpPr>
          <p:cNvPr id="3" name="2 Marcador de texto vertical"/>
          <p:cNvSpPr>
            <a:spLocks noGrp="1"/>
          </p:cNvSpPr>
          <p:nvPr>
            <p:ph type="body" orient="vert" idx="1"/>
          </p:nvPr>
        </p:nvSpPr>
        <p:spPr>
          <a:xfrm>
            <a:off x="609600" y="152401"/>
            <a:ext cx="8026400" cy="5973763"/>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4" name="Rectangle 7"/>
          <p:cNvSpPr>
            <a:spLocks noGrp="1" noChangeArrowheads="1"/>
          </p:cNvSpPr>
          <p:nvPr>
            <p:ph type="ftr" sz="quarter" idx="10"/>
          </p:nvPr>
        </p:nvSpPr>
        <p:spPr>
          <a:ln/>
        </p:spPr>
        <p:txBody>
          <a:bodyPr/>
          <a:lstStyle>
            <a:lvl1pPr>
              <a:defRPr/>
            </a:lvl1pPr>
          </a:lstStyle>
          <a:p>
            <a:pPr>
              <a:defRPr/>
            </a:pPr>
            <a:r>
              <a:rPr lang="en-US"/>
              <a:t>INEE and Global Education Cluster </a:t>
            </a:r>
          </a:p>
        </p:txBody>
      </p:sp>
    </p:spTree>
    <p:extLst>
      <p:ext uri="{BB962C8B-B14F-4D97-AF65-F5344CB8AC3E}">
        <p14:creationId xmlns:p14="http://schemas.microsoft.com/office/powerpoint/2010/main" val="34933535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pic>
        <p:nvPicPr>
          <p:cNvPr id="47" name="pasted-image.pdf" descr="pasted-image.pdf"/>
          <p:cNvPicPr>
            <a:picLocks noChangeAspect="1"/>
          </p:cNvPicPr>
          <p:nvPr/>
        </p:nvPicPr>
        <p:blipFill>
          <a:blip r:embed="rId2"/>
          <a:stretch>
            <a:fillRect/>
          </a:stretch>
        </p:blipFill>
        <p:spPr>
          <a:xfrm>
            <a:off x="367337" y="6005201"/>
            <a:ext cx="1718025" cy="598339"/>
          </a:xfrm>
          <a:prstGeom prst="rect">
            <a:avLst/>
          </a:prstGeom>
          <a:ln w="12700">
            <a:miter lim="400000"/>
          </a:ln>
        </p:spPr>
      </p:pic>
      <p:sp>
        <p:nvSpPr>
          <p:cNvPr id="48" name="T : +41 22 552 3659…"/>
          <p:cNvSpPr txBox="1"/>
          <p:nvPr/>
        </p:nvSpPr>
        <p:spPr>
          <a:xfrm>
            <a:off x="8998769" y="5866843"/>
            <a:ext cx="1908411" cy="732165"/>
          </a:xfrm>
          <a:prstGeom prst="rect">
            <a:avLst/>
          </a:prstGeom>
          <a:ln w="12700">
            <a:miter lim="400000"/>
          </a:ln>
          <a:extLst>
            <a:ext uri="{C572A759-6A51-4108-AA02-DFA0A04FC94B}">
              <ma14:wrappingTextBoxFlag xmlns:ma14="http://schemas.microsoft.com/office/mac/drawingml/2011/main" xmlns="" val="1"/>
            </a:ext>
          </a:extLst>
        </p:spPr>
        <p:txBody>
          <a:bodyPr lIns="42502" tIns="42502" rIns="42502" bIns="42502" anchor="ctr">
            <a:spAutoFit/>
          </a:bodyPr>
          <a:lstStyle/>
          <a:p>
            <a:pPr algn="r" defTabSz="488775" hangingPunct="0">
              <a:defRPr sz="1400">
                <a:solidFill>
                  <a:srgbClr val="676767"/>
                </a:solidFill>
              </a:defRPr>
            </a:pPr>
            <a:r>
              <a:rPr sz="1400" kern="0" dirty="0">
                <a:solidFill>
                  <a:srgbClr val="676767"/>
                </a:solidFill>
                <a:latin typeface="Open Sans Regular"/>
                <a:sym typeface="Open Sans Regular"/>
              </a:rPr>
              <a:t>T : +41 22 552 3659</a:t>
            </a:r>
          </a:p>
          <a:p>
            <a:pPr algn="r" defTabSz="488775" hangingPunct="0">
              <a:defRPr sz="1400" cap="all">
                <a:solidFill>
                  <a:srgbClr val="676767"/>
                </a:solidFill>
                <a:latin typeface="Open Sans Bold"/>
                <a:ea typeface="Open Sans Bold"/>
                <a:cs typeface="Open Sans Bold"/>
                <a:sym typeface="Open Sans Bold"/>
              </a:defRPr>
            </a:pPr>
            <a:r>
              <a:rPr sz="1400" kern="0" cap="all" dirty="0">
                <a:solidFill>
                  <a:srgbClr val="676767"/>
                </a:solidFill>
                <a:latin typeface="Open Sans Bold"/>
                <a:ea typeface="Open Sans Bold"/>
                <a:cs typeface="Open Sans Bold"/>
                <a:sym typeface="Open Sans Bold"/>
              </a:rPr>
              <a:t>sphereproject.org</a:t>
            </a:r>
          </a:p>
        </p:txBody>
      </p:sp>
      <p:pic>
        <p:nvPicPr>
          <p:cNvPr id="49" name="pasted-image.pdf" descr="pasted-image.pdf"/>
          <p:cNvPicPr>
            <a:picLocks noChangeAspect="1"/>
          </p:cNvPicPr>
          <p:nvPr/>
        </p:nvPicPr>
        <p:blipFill>
          <a:blip r:embed="rId3"/>
          <a:stretch>
            <a:fillRect/>
          </a:stretch>
        </p:blipFill>
        <p:spPr>
          <a:xfrm>
            <a:off x="10971615" y="6096863"/>
            <a:ext cx="46700" cy="285751"/>
          </a:xfrm>
          <a:prstGeom prst="rect">
            <a:avLst/>
          </a:prstGeom>
          <a:ln w="12700">
            <a:miter lim="400000"/>
          </a:ln>
        </p:spPr>
      </p:pic>
      <p:sp>
        <p:nvSpPr>
          <p:cNvPr id="50" name="Page"/>
          <p:cNvSpPr txBox="1"/>
          <p:nvPr/>
        </p:nvSpPr>
        <p:spPr>
          <a:xfrm>
            <a:off x="11070545" y="5891225"/>
            <a:ext cx="563251" cy="516721"/>
          </a:xfrm>
          <a:prstGeom prst="rect">
            <a:avLst/>
          </a:prstGeom>
          <a:ln w="12700">
            <a:miter lim="400000"/>
          </a:ln>
          <a:extLst>
            <a:ext uri="{C572A759-6A51-4108-AA02-DFA0A04FC94B}">
              <ma14:wrappingTextBoxFlag xmlns:ma14="http://schemas.microsoft.com/office/mac/drawingml/2011/main" xmlns="" val="1"/>
            </a:ext>
          </a:extLst>
        </p:spPr>
        <p:txBody>
          <a:bodyPr lIns="42502" tIns="42502" rIns="42502" bIns="42502" anchor="ctr">
            <a:spAutoFit/>
          </a:bodyPr>
          <a:lstStyle>
            <a:lvl1pPr algn="l">
              <a:defRPr sz="1400" cap="all">
                <a:solidFill>
                  <a:srgbClr val="676767"/>
                </a:solidFill>
                <a:latin typeface="Open Sans Bold"/>
                <a:ea typeface="Open Sans Bold"/>
                <a:cs typeface="Open Sans Bold"/>
                <a:sym typeface="Open Sans Bold"/>
              </a:defRPr>
            </a:lvl1pPr>
          </a:lstStyle>
          <a:p>
            <a:pPr defTabSz="488775" hangingPunct="0"/>
            <a:r>
              <a:rPr kern="0" dirty="0"/>
              <a:t>Page</a:t>
            </a:r>
          </a:p>
        </p:txBody>
      </p:sp>
      <p:sp>
        <p:nvSpPr>
          <p:cNvPr id="51" name="Image"/>
          <p:cNvSpPr>
            <a:spLocks noGrp="1"/>
          </p:cNvSpPr>
          <p:nvPr>
            <p:ph type="pic" idx="13"/>
          </p:nvPr>
        </p:nvSpPr>
        <p:spPr>
          <a:xfrm>
            <a:off x="0" y="0"/>
            <a:ext cx="12192000" cy="6858000"/>
          </a:xfrm>
          <a:prstGeom prst="rect">
            <a:avLst/>
          </a:prstGeom>
        </p:spPr>
        <p:txBody>
          <a:bodyPr lIns="76503" tIns="38250" rIns="76503" bIns="38250" anchor="t">
            <a:noAutofit/>
          </a:bodyPr>
          <a:lstStyle/>
          <a:p>
            <a:endParaRPr dirty="0"/>
          </a:p>
        </p:txBody>
      </p:sp>
      <p:sp>
        <p:nvSpPr>
          <p:cNvPr id="52" name="Slide Number"/>
          <p:cNvSpPr txBox="1">
            <a:spLocks noGrp="1"/>
          </p:cNvSpPr>
          <p:nvPr>
            <p:ph type="sldNum" sz="quarter" idx="2"/>
          </p:nvPr>
        </p:nvSpPr>
        <p:spPr>
          <a:xfrm>
            <a:off x="6090055" y="6505278"/>
            <a:ext cx="355139" cy="270500"/>
          </a:xfrm>
          <a:prstGeom prst="rect">
            <a:avLst/>
          </a:prstGeom>
        </p:spPr>
        <p:txBody>
          <a:bodyPr/>
          <a:lstStyle/>
          <a:p>
            <a:fld id="{86CB4B4D-7CA3-9044-876B-883B54F8677D}" type="slidenum">
              <a:rPr/>
              <a:pPr/>
              <a:t>‹Nº›</a:t>
            </a:fld>
            <a:endParaRPr dirty="0"/>
          </a:p>
        </p:txBody>
      </p:sp>
    </p:spTree>
    <p:extLst>
      <p:ext uri="{BB962C8B-B14F-4D97-AF65-F5344CB8AC3E}">
        <p14:creationId xmlns:p14="http://schemas.microsoft.com/office/powerpoint/2010/main" val="2646073656"/>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Photo and text">
    <p:spTree>
      <p:nvGrpSpPr>
        <p:cNvPr id="1" name=""/>
        <p:cNvGrpSpPr/>
        <p:nvPr/>
      </p:nvGrpSpPr>
      <p:grpSpPr>
        <a:xfrm>
          <a:off x="0" y="0"/>
          <a:ext cx="0" cy="0"/>
          <a:chOff x="0" y="0"/>
          <a:chExt cx="0" cy="0"/>
        </a:xfrm>
      </p:grpSpPr>
      <p:sp>
        <p:nvSpPr>
          <p:cNvPr id="59" name="Image"/>
          <p:cNvSpPr>
            <a:spLocks noGrp="1"/>
          </p:cNvSpPr>
          <p:nvPr>
            <p:ph type="pic" sz="half" idx="13"/>
          </p:nvPr>
        </p:nvSpPr>
        <p:spPr>
          <a:xfrm>
            <a:off x="6585984" y="-19499"/>
            <a:ext cx="4901723" cy="5671992"/>
          </a:xfrm>
          <a:prstGeom prst="rect">
            <a:avLst/>
          </a:prstGeom>
        </p:spPr>
        <p:txBody>
          <a:bodyPr lIns="76503" tIns="38250" rIns="76503" bIns="38250" anchor="t">
            <a:noAutofit/>
          </a:bodyPr>
          <a:lstStyle/>
          <a:p>
            <a:endParaRPr dirty="0"/>
          </a:p>
        </p:txBody>
      </p:sp>
      <p:sp>
        <p:nvSpPr>
          <p:cNvPr id="60" name="Title Text"/>
          <p:cNvSpPr txBox="1">
            <a:spLocks noGrp="1"/>
          </p:cNvSpPr>
          <p:nvPr>
            <p:ph type="title"/>
          </p:nvPr>
        </p:nvSpPr>
        <p:spPr>
          <a:xfrm>
            <a:off x="892976" y="446490"/>
            <a:ext cx="5000625" cy="1398299"/>
          </a:xfrm>
          <a:prstGeom prst="rect">
            <a:avLst/>
          </a:prstGeom>
        </p:spPr>
        <p:txBody>
          <a:bodyPr anchor="t"/>
          <a:lstStyle/>
          <a:p>
            <a:r>
              <a:t>Title Text</a:t>
            </a:r>
          </a:p>
        </p:txBody>
      </p:sp>
      <p:sp>
        <p:nvSpPr>
          <p:cNvPr id="61" name="Body Level One…"/>
          <p:cNvSpPr txBox="1">
            <a:spLocks noGrp="1"/>
          </p:cNvSpPr>
          <p:nvPr>
            <p:ph type="body" sz="quarter" idx="1"/>
          </p:nvPr>
        </p:nvSpPr>
        <p:spPr>
          <a:xfrm>
            <a:off x="892976" y="1839522"/>
            <a:ext cx="5000625" cy="3000375"/>
          </a:xfrm>
          <a:prstGeom prst="rect">
            <a:avLst/>
          </a:prstGeom>
        </p:spPr>
        <p:txBody>
          <a:bodyPr anchor="t"/>
          <a:lstStyle>
            <a:lvl1pPr marL="0" indent="0">
              <a:buSzTx/>
              <a:buNone/>
            </a:lvl1pPr>
            <a:lvl2pPr marL="0" indent="0">
              <a:buSzTx/>
              <a:buNone/>
            </a:lvl2pPr>
            <a:lvl3pPr marL="0" indent="0">
              <a:buSzTx/>
              <a:buNone/>
            </a:lvl3pPr>
            <a:lvl4pPr marL="0" indent="0">
              <a:buSzTx/>
              <a:buNone/>
            </a:lvl4pPr>
            <a:lvl5pPr marL="0" indent="0">
              <a:buSzTx/>
              <a:buNone/>
            </a:lvl5pPr>
          </a:lstStyle>
          <a:p>
            <a:r>
              <a:t>Body Level One</a:t>
            </a:r>
          </a:p>
          <a:p>
            <a:pPr lvl="1"/>
            <a:r>
              <a:t>Body Level Two</a:t>
            </a:r>
          </a:p>
          <a:p>
            <a:pPr lvl="2"/>
            <a:r>
              <a:t>Body Level Three</a:t>
            </a:r>
          </a:p>
          <a:p>
            <a:pPr lvl="3"/>
            <a:r>
              <a:t>Body Level Four</a:t>
            </a:r>
          </a:p>
          <a:p>
            <a:pPr lvl="4"/>
            <a:r>
              <a:t>Body Level Five</a:t>
            </a:r>
          </a:p>
        </p:txBody>
      </p:sp>
      <p:sp>
        <p:nvSpPr>
          <p:cNvPr id="62" name="Pull out quote"/>
          <p:cNvSpPr>
            <a:spLocks noGrp="1"/>
          </p:cNvSpPr>
          <p:nvPr>
            <p:ph type="body" sz="quarter" idx="14"/>
          </p:nvPr>
        </p:nvSpPr>
        <p:spPr>
          <a:xfrm>
            <a:off x="1174788" y="4795252"/>
            <a:ext cx="4604941" cy="285751"/>
          </a:xfrm>
          <a:prstGeom prst="rect">
            <a:avLst/>
          </a:prstGeom>
        </p:spPr>
        <p:txBody>
          <a:bodyPr/>
          <a:lstStyle>
            <a:lvl1pPr marL="0" indent="0">
              <a:spcBef>
                <a:spcPts val="0"/>
              </a:spcBef>
              <a:buSzTx/>
              <a:buNone/>
              <a:defRPr>
                <a:solidFill>
                  <a:srgbClr val="00A585"/>
                </a:solidFill>
                <a:latin typeface="Open Sans Bold"/>
                <a:sym typeface="Open Sans Bold"/>
              </a:defRPr>
            </a:lvl1pPr>
          </a:lstStyle>
          <a:p>
            <a:pPr marL="0" indent="0">
              <a:spcBef>
                <a:spcPts val="0"/>
              </a:spcBef>
              <a:buSzTx/>
              <a:buNone/>
              <a:defRPr>
                <a:solidFill>
                  <a:srgbClr val="00A585"/>
                </a:solidFill>
                <a:latin typeface="Open Sans Bold"/>
                <a:ea typeface="Open Sans Bold"/>
                <a:cs typeface="Open Sans Bold"/>
                <a:sym typeface="Open Sans Bold"/>
              </a:defRPr>
            </a:pPr>
            <a:endParaRPr/>
          </a:p>
        </p:txBody>
      </p:sp>
      <p:sp>
        <p:nvSpPr>
          <p:cNvPr id="63" name="Slide Number"/>
          <p:cNvSpPr txBox="1">
            <a:spLocks noGrp="1"/>
          </p:cNvSpPr>
          <p:nvPr>
            <p:ph type="sldNum" sz="quarter" idx="2"/>
          </p:nvPr>
        </p:nvSpPr>
        <p:spPr>
          <a:xfrm>
            <a:off x="11082741" y="6189772"/>
            <a:ext cx="379184" cy="285889"/>
          </a:xfrm>
          <a:prstGeom prst="rect">
            <a:avLst/>
          </a:prstGeom>
        </p:spPr>
        <p:txBody>
          <a:bodyPr/>
          <a:lstStyle>
            <a:lvl1pPr>
              <a:defRPr sz="1300"/>
            </a:lvl1pPr>
          </a:lstStyle>
          <a:p>
            <a:fld id="{86CB4B4D-7CA3-9044-876B-883B54F8677D}" type="slidenum">
              <a:rPr/>
              <a:pPr/>
              <a:t>‹Nº›</a:t>
            </a:fld>
            <a:endParaRPr dirty="0"/>
          </a:p>
        </p:txBody>
      </p:sp>
    </p:spTree>
    <p:extLst>
      <p:ext uri="{BB962C8B-B14F-4D97-AF65-F5344CB8AC3E}">
        <p14:creationId xmlns:p14="http://schemas.microsoft.com/office/powerpoint/2010/main" val="1452827486"/>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70" name="Title Text"/>
          <p:cNvSpPr txBox="1">
            <a:spLocks noGrp="1"/>
          </p:cNvSpPr>
          <p:nvPr>
            <p:ph type="title"/>
          </p:nvPr>
        </p:nvSpPr>
        <p:spPr>
          <a:prstGeom prst="rect">
            <a:avLst/>
          </a:prstGeom>
        </p:spPr>
        <p:txBody>
          <a:bodyPr/>
          <a:lstStyle/>
          <a:p>
            <a:r>
              <a:t>Title Text</a:t>
            </a:r>
          </a:p>
        </p:txBody>
      </p:sp>
      <p:sp>
        <p:nvSpPr>
          <p:cNvPr id="71" name="Body Level One…"/>
          <p:cNvSpPr txBox="1">
            <a:spLocks noGrp="1"/>
          </p:cNvSpPr>
          <p:nvPr>
            <p:ph type="body" idx="1"/>
          </p:nvPr>
        </p:nvSpPr>
        <p:spPr>
          <a:xfrm>
            <a:off x="892976" y="1830593"/>
            <a:ext cx="10406063" cy="4420195"/>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2" name="Slide Number"/>
          <p:cNvSpPr txBox="1">
            <a:spLocks noGrp="1"/>
          </p:cNvSpPr>
          <p:nvPr>
            <p:ph type="sldNum" sz="quarter" idx="2"/>
          </p:nvPr>
        </p:nvSpPr>
        <p:spPr>
          <a:prstGeom prst="rect">
            <a:avLst/>
          </a:prstGeom>
        </p:spPr>
        <p:txBody>
          <a:bodyPr/>
          <a:lstStyle/>
          <a:p>
            <a:fld id="{86CB4B4D-7CA3-9044-876B-883B54F8677D}" type="slidenum">
              <a:rPr/>
              <a:pPr/>
              <a:t>‹Nº›</a:t>
            </a:fld>
            <a:endParaRPr dirty="0"/>
          </a:p>
        </p:txBody>
      </p:sp>
    </p:spTree>
    <p:extLst>
      <p:ext uri="{BB962C8B-B14F-4D97-AF65-F5344CB8AC3E}">
        <p14:creationId xmlns:p14="http://schemas.microsoft.com/office/powerpoint/2010/main" val="2802381362"/>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79" name="Body Level One…"/>
          <p:cNvSpPr txBox="1">
            <a:spLocks noGrp="1"/>
          </p:cNvSpPr>
          <p:nvPr>
            <p:ph type="body" sz="quarter" idx="1"/>
          </p:nvPr>
        </p:nvSpPr>
        <p:spPr>
          <a:xfrm>
            <a:off x="1190632" y="4473774"/>
            <a:ext cx="9810751" cy="330398"/>
          </a:xfrm>
          <a:prstGeom prst="rect">
            <a:avLst/>
          </a:prstGeom>
        </p:spPr>
        <p:txBody>
          <a:bodyPr anchor="t"/>
          <a:lstStyle>
            <a:lvl1pPr marL="0" indent="0">
              <a:spcBef>
                <a:spcPts val="0"/>
              </a:spcBef>
              <a:buSzTx/>
              <a:buNone/>
              <a:defRPr sz="2000">
                <a:solidFill>
                  <a:srgbClr val="000000"/>
                </a:solidFill>
                <a:latin typeface="+mj-lt"/>
                <a:ea typeface="+mj-ea"/>
                <a:cs typeface="+mj-cs"/>
                <a:sym typeface="Helvetica"/>
              </a:defRPr>
            </a:lvl1pPr>
            <a:lvl2pPr marL="619824" indent="-247929">
              <a:spcBef>
                <a:spcPts val="0"/>
              </a:spcBef>
              <a:defRPr sz="2000">
                <a:solidFill>
                  <a:srgbClr val="000000"/>
                </a:solidFill>
                <a:latin typeface="+mj-lt"/>
                <a:ea typeface="+mj-ea"/>
                <a:cs typeface="+mj-cs"/>
                <a:sym typeface="Helvetica"/>
              </a:defRPr>
            </a:lvl2pPr>
            <a:lvl3pPr marL="991717" indent="-247929">
              <a:spcBef>
                <a:spcPts val="0"/>
              </a:spcBef>
              <a:defRPr sz="2000">
                <a:solidFill>
                  <a:srgbClr val="000000"/>
                </a:solidFill>
                <a:latin typeface="+mj-lt"/>
                <a:ea typeface="+mj-ea"/>
                <a:cs typeface="+mj-cs"/>
                <a:sym typeface="Helvetica"/>
              </a:defRPr>
            </a:lvl3pPr>
            <a:lvl4pPr marL="1363610" indent="-247929">
              <a:spcBef>
                <a:spcPts val="0"/>
              </a:spcBef>
              <a:defRPr sz="2000">
                <a:solidFill>
                  <a:srgbClr val="000000"/>
                </a:solidFill>
                <a:latin typeface="+mj-lt"/>
                <a:ea typeface="+mj-ea"/>
                <a:cs typeface="+mj-cs"/>
                <a:sym typeface="Helvetica"/>
              </a:defRPr>
            </a:lvl4pPr>
            <a:lvl5pPr marL="1735505" indent="-247929">
              <a:spcBef>
                <a:spcPts val="0"/>
              </a:spcBef>
              <a:defRPr sz="2000">
                <a:solidFill>
                  <a:srgbClr val="000000"/>
                </a:solidFill>
                <a:latin typeface="+mj-lt"/>
                <a:ea typeface="+mj-ea"/>
                <a:cs typeface="+mj-cs"/>
                <a:sym typeface="Helvetica"/>
              </a:defRPr>
            </a:lvl5pPr>
          </a:lstStyle>
          <a:p>
            <a:r>
              <a:t>Body Level One</a:t>
            </a:r>
          </a:p>
          <a:p>
            <a:pPr lvl="1"/>
            <a:r>
              <a:t>Body Level Two</a:t>
            </a:r>
          </a:p>
          <a:p>
            <a:pPr lvl="2"/>
            <a:r>
              <a:t>Body Level Three</a:t>
            </a:r>
          </a:p>
          <a:p>
            <a:pPr lvl="3"/>
            <a:r>
              <a:t>Body Level Four</a:t>
            </a:r>
          </a:p>
          <a:p>
            <a:pPr lvl="4"/>
            <a:r>
              <a:t>Body Level Five</a:t>
            </a:r>
          </a:p>
        </p:txBody>
      </p:sp>
      <p:sp>
        <p:nvSpPr>
          <p:cNvPr id="80" name="“Type a quote here.”"/>
          <p:cNvSpPr>
            <a:spLocks noGrp="1"/>
          </p:cNvSpPr>
          <p:nvPr>
            <p:ph type="body" sz="quarter" idx="13"/>
          </p:nvPr>
        </p:nvSpPr>
        <p:spPr>
          <a:xfrm>
            <a:off x="1190632" y="2915543"/>
            <a:ext cx="9810751" cy="651868"/>
          </a:xfrm>
          <a:prstGeom prst="rect">
            <a:avLst/>
          </a:prstGeom>
        </p:spPr>
        <p:txBody>
          <a:bodyPr/>
          <a:lstStyle>
            <a:lvl1pPr marL="0" indent="0">
              <a:spcBef>
                <a:spcPts val="0"/>
              </a:spcBef>
              <a:buSzTx/>
              <a:buNone/>
              <a:defRPr sz="4800">
                <a:solidFill>
                  <a:srgbClr val="00B297"/>
                </a:solidFill>
                <a:latin typeface="Open Sans Regular"/>
                <a:sym typeface="Open Sans Regular"/>
              </a:defRPr>
            </a:lvl1pPr>
          </a:lstStyle>
          <a:p>
            <a:pPr marL="0" indent="0">
              <a:spcBef>
                <a:spcPts val="0"/>
              </a:spcBef>
              <a:buSzTx/>
              <a:buNone/>
              <a:defRPr sz="4800">
                <a:solidFill>
                  <a:srgbClr val="00B297"/>
                </a:solidFill>
                <a:latin typeface="Open Sans Regular"/>
                <a:ea typeface="Open Sans Regular"/>
                <a:cs typeface="Open Sans Regular"/>
                <a:sym typeface="Open Sans Regular"/>
              </a:defRPr>
            </a:pPr>
            <a:endParaRPr/>
          </a:p>
        </p:txBody>
      </p:sp>
      <p:sp>
        <p:nvSpPr>
          <p:cNvPr id="81" name="Slide Number"/>
          <p:cNvSpPr txBox="1">
            <a:spLocks noGrp="1"/>
          </p:cNvSpPr>
          <p:nvPr>
            <p:ph type="sldNum" sz="quarter" idx="2"/>
          </p:nvPr>
        </p:nvSpPr>
        <p:spPr>
          <a:xfrm>
            <a:off x="11082749" y="6194227"/>
            <a:ext cx="355139" cy="270500"/>
          </a:xfrm>
          <a:prstGeom prst="rect">
            <a:avLst/>
          </a:prstGeom>
        </p:spPr>
        <p:txBody>
          <a:bodyPr/>
          <a:lstStyle/>
          <a:p>
            <a:fld id="{86CB4B4D-7CA3-9044-876B-883B54F8677D}" type="slidenum">
              <a:rPr/>
              <a:pPr/>
              <a:t>‹Nº›</a:t>
            </a:fld>
            <a:endParaRPr dirty="0"/>
          </a:p>
        </p:txBody>
      </p:sp>
    </p:spTree>
    <p:extLst>
      <p:ext uri="{BB962C8B-B14F-4D97-AF65-F5344CB8AC3E}">
        <p14:creationId xmlns:p14="http://schemas.microsoft.com/office/powerpoint/2010/main" val="998403717"/>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Contact">
    <p:spTree>
      <p:nvGrpSpPr>
        <p:cNvPr id="1" name=""/>
        <p:cNvGrpSpPr/>
        <p:nvPr/>
      </p:nvGrpSpPr>
      <p:grpSpPr>
        <a:xfrm>
          <a:off x="0" y="0"/>
          <a:ext cx="0" cy="0"/>
          <a:chOff x="0" y="0"/>
          <a:chExt cx="0" cy="0"/>
        </a:xfrm>
      </p:grpSpPr>
      <p:pic>
        <p:nvPicPr>
          <p:cNvPr id="88" name="pasted-image.pdf" descr="pasted-image.pdf"/>
          <p:cNvPicPr>
            <a:picLocks noChangeAspect="1"/>
          </p:cNvPicPr>
          <p:nvPr/>
        </p:nvPicPr>
        <p:blipFill>
          <a:blip r:embed="rId2"/>
          <a:stretch>
            <a:fillRect/>
          </a:stretch>
        </p:blipFill>
        <p:spPr>
          <a:xfrm>
            <a:off x="589627" y="447589"/>
            <a:ext cx="82808" cy="837191"/>
          </a:xfrm>
          <a:prstGeom prst="rect">
            <a:avLst/>
          </a:prstGeom>
          <a:ln w="12700">
            <a:miter lim="400000"/>
          </a:ln>
        </p:spPr>
      </p:pic>
      <p:sp>
        <p:nvSpPr>
          <p:cNvPr id="89" name="Our…"/>
          <p:cNvSpPr txBox="1"/>
          <p:nvPr/>
        </p:nvSpPr>
        <p:spPr>
          <a:xfrm>
            <a:off x="832573" y="232172"/>
            <a:ext cx="4433178" cy="1249230"/>
          </a:xfrm>
          <a:prstGeom prst="rect">
            <a:avLst/>
          </a:prstGeom>
          <a:ln w="12700">
            <a:miter lim="400000"/>
          </a:ln>
          <a:extLst>
            <a:ext uri="{C572A759-6A51-4108-AA02-DFA0A04FC94B}">
              <ma14:wrappingTextBoxFlag xmlns:ma14="http://schemas.microsoft.com/office/mac/drawingml/2011/main" xmlns="" val="1"/>
            </a:ext>
          </a:extLst>
        </p:spPr>
        <p:txBody>
          <a:bodyPr wrap="none" lIns="42502" tIns="42502" rIns="42502" bIns="42502">
            <a:spAutoFit/>
          </a:bodyPr>
          <a:lstStyle/>
          <a:p>
            <a:pPr defTabSz="488775" hangingPunct="0">
              <a:lnSpc>
                <a:spcPct val="70000"/>
              </a:lnSpc>
              <a:defRPr sz="5400" cap="all">
                <a:solidFill>
                  <a:srgbClr val="000000"/>
                </a:solidFill>
                <a:latin typeface="Open Sans Light"/>
                <a:ea typeface="Open Sans Light"/>
                <a:cs typeface="Open Sans Light"/>
                <a:sym typeface="Open Sans Light"/>
              </a:defRPr>
            </a:pPr>
            <a:endParaRPr lang="en-US" sz="5400" kern="0" cap="all" dirty="0">
              <a:solidFill>
                <a:srgbClr val="000000"/>
              </a:solidFill>
              <a:latin typeface="Open Sans Light"/>
              <a:ea typeface="Open Sans Light"/>
              <a:cs typeface="Open Sans Light"/>
              <a:sym typeface="Open Sans Light"/>
            </a:endParaRPr>
          </a:p>
          <a:p>
            <a:pPr defTabSz="488775" hangingPunct="0">
              <a:lnSpc>
                <a:spcPct val="70000"/>
              </a:lnSpc>
              <a:defRPr sz="5400" cap="all">
                <a:solidFill>
                  <a:srgbClr val="00A585"/>
                </a:solidFill>
                <a:latin typeface="Open Sans Bold"/>
                <a:ea typeface="Open Sans Bold"/>
                <a:cs typeface="Open Sans Bold"/>
                <a:sym typeface="Open Sans Bold"/>
              </a:defRPr>
            </a:pPr>
            <a:r>
              <a:rPr sz="5400" kern="0" cap="all" dirty="0">
                <a:solidFill>
                  <a:srgbClr val="00A585"/>
                </a:solidFill>
                <a:latin typeface="Open Sans Bold"/>
                <a:ea typeface="Open Sans Bold"/>
                <a:cs typeface="Open Sans Bold"/>
                <a:sym typeface="Open Sans Bold"/>
              </a:rPr>
              <a:t>Contact</a:t>
            </a:r>
            <a:r>
              <a:rPr lang="es-ES" sz="5400" kern="0" cap="all" dirty="0">
                <a:solidFill>
                  <a:srgbClr val="00A585"/>
                </a:solidFill>
                <a:latin typeface="Open Sans Bold"/>
                <a:ea typeface="Open Sans Bold"/>
                <a:cs typeface="Open Sans Bold"/>
                <a:sym typeface="Open Sans Bold"/>
              </a:rPr>
              <a:t>o</a:t>
            </a:r>
            <a:r>
              <a:rPr sz="5400" kern="0" cap="all" dirty="0">
                <a:solidFill>
                  <a:srgbClr val="00A585"/>
                </a:solidFill>
                <a:latin typeface="Open Sans Bold"/>
                <a:ea typeface="Open Sans Bold"/>
                <a:cs typeface="Open Sans Bold"/>
                <a:sym typeface="Open Sans Bold"/>
              </a:rPr>
              <a:t>s</a:t>
            </a:r>
          </a:p>
        </p:txBody>
      </p:sp>
      <p:sp>
        <p:nvSpPr>
          <p:cNvPr id="90" name="Christine Knudson…"/>
          <p:cNvSpPr txBox="1"/>
          <p:nvPr/>
        </p:nvSpPr>
        <p:spPr>
          <a:xfrm>
            <a:off x="1186697" y="2982519"/>
            <a:ext cx="4446511" cy="1319505"/>
          </a:xfrm>
          <a:prstGeom prst="rect">
            <a:avLst/>
          </a:prstGeom>
          <a:ln w="12700">
            <a:miter lim="400000"/>
          </a:ln>
          <a:extLst>
            <a:ext uri="{C572A759-6A51-4108-AA02-DFA0A04FC94B}">
              <ma14:wrappingTextBoxFlag xmlns:ma14="http://schemas.microsoft.com/office/mac/drawingml/2011/main" xmlns="" val="1"/>
            </a:ext>
          </a:extLst>
        </p:spPr>
        <p:txBody>
          <a:bodyPr lIns="42502" tIns="42502" rIns="42502" bIns="42502">
            <a:spAutoFit/>
          </a:bodyPr>
          <a:lstStyle/>
          <a:p>
            <a:pPr algn="ctr" defTabSz="488775" hangingPunct="0">
              <a:defRPr sz="3600">
                <a:solidFill>
                  <a:srgbClr val="00A585"/>
                </a:solidFill>
              </a:defRPr>
            </a:pPr>
            <a:r>
              <a:rPr lang="es-ES" sz="3600" kern="0" dirty="0">
                <a:solidFill>
                  <a:srgbClr val="00A585"/>
                </a:solidFill>
                <a:latin typeface="Open Sans Regular"/>
                <a:sym typeface="Open Sans Regular"/>
              </a:rPr>
              <a:t>Su nombre</a:t>
            </a:r>
          </a:p>
          <a:p>
            <a:pPr algn="ctr" defTabSz="488775" hangingPunct="0">
              <a:defRPr cap="all">
                <a:solidFill>
                  <a:srgbClr val="676767"/>
                </a:solidFill>
                <a:latin typeface="Open Sans Bold"/>
                <a:ea typeface="Open Sans Bold"/>
                <a:cs typeface="Open Sans Bold"/>
                <a:sym typeface="Open Sans Bold"/>
              </a:defRPr>
            </a:pPr>
            <a:r>
              <a:rPr lang="es-ES" sz="1500" kern="0" cap="all" dirty="0">
                <a:solidFill>
                  <a:srgbClr val="676767"/>
                </a:solidFill>
                <a:latin typeface="Open Sans Bold"/>
                <a:ea typeface="Open Sans Bold"/>
                <a:cs typeface="Open Sans Bold"/>
                <a:sym typeface="Open Sans Bold"/>
              </a:rPr>
              <a:t>Su posición en la organización</a:t>
            </a:r>
          </a:p>
          <a:p>
            <a:pPr algn="ctr" defTabSz="488775" hangingPunct="0">
              <a:spcBef>
                <a:spcPts val="1674"/>
              </a:spcBef>
              <a:defRPr>
                <a:solidFill>
                  <a:srgbClr val="676767"/>
                </a:solidFill>
                <a:latin typeface="Open Sans"/>
                <a:ea typeface="Open Sans"/>
                <a:cs typeface="Open Sans"/>
                <a:sym typeface="Open Sans"/>
              </a:defRPr>
            </a:pPr>
            <a:r>
              <a:rPr lang="es-ES" sz="1500" kern="0" dirty="0">
                <a:solidFill>
                  <a:srgbClr val="676767"/>
                </a:solidFill>
                <a:latin typeface="Open Sans"/>
                <a:ea typeface="Open Sans"/>
                <a:cs typeface="Open Sans"/>
                <a:sym typeface="Open Sans"/>
              </a:rPr>
              <a:t>your.name@organisation.org</a:t>
            </a:r>
          </a:p>
        </p:txBody>
      </p:sp>
      <p:sp>
        <p:nvSpPr>
          <p:cNvPr id="91" name="Barbara Sartore…"/>
          <p:cNvSpPr txBox="1"/>
          <p:nvPr/>
        </p:nvSpPr>
        <p:spPr>
          <a:xfrm>
            <a:off x="6532603" y="2982521"/>
            <a:ext cx="4446511" cy="1319505"/>
          </a:xfrm>
          <a:prstGeom prst="rect">
            <a:avLst/>
          </a:prstGeom>
          <a:ln w="12700">
            <a:miter lim="400000"/>
          </a:ln>
          <a:extLst>
            <a:ext uri="{C572A759-6A51-4108-AA02-DFA0A04FC94B}">
              <ma14:wrappingTextBoxFlag xmlns:ma14="http://schemas.microsoft.com/office/mac/drawingml/2011/main" xmlns="" val="1"/>
            </a:ext>
          </a:extLst>
        </p:spPr>
        <p:txBody>
          <a:bodyPr lIns="42502" tIns="42502" rIns="42502" bIns="42502">
            <a:spAutoFit/>
          </a:bodyPr>
          <a:lstStyle/>
          <a:p>
            <a:pPr algn="ctr" defTabSz="488775" hangingPunct="0">
              <a:defRPr sz="3600">
                <a:solidFill>
                  <a:srgbClr val="00A585"/>
                </a:solidFill>
              </a:defRPr>
            </a:pPr>
            <a:r>
              <a:rPr lang="es-ES" sz="3600" kern="0" dirty="0">
                <a:solidFill>
                  <a:srgbClr val="00A585"/>
                </a:solidFill>
                <a:latin typeface="Open Sans Regular"/>
                <a:sym typeface="Open Sans Regular"/>
              </a:rPr>
              <a:t>Oficina de Esfera</a:t>
            </a:r>
          </a:p>
          <a:p>
            <a:pPr algn="ctr" defTabSz="488775" hangingPunct="0">
              <a:defRPr cap="all">
                <a:solidFill>
                  <a:srgbClr val="676767"/>
                </a:solidFill>
                <a:latin typeface="Open Sans Bold"/>
                <a:ea typeface="Open Sans Bold"/>
                <a:cs typeface="Open Sans Bold"/>
                <a:sym typeface="Open Sans Bold"/>
              </a:defRPr>
            </a:pPr>
            <a:r>
              <a:rPr lang="es-ES" sz="1500" kern="0" cap="all" dirty="0">
                <a:solidFill>
                  <a:srgbClr val="676767"/>
                </a:solidFill>
                <a:latin typeface="Open Sans Bold"/>
                <a:ea typeface="Open Sans Bold"/>
                <a:cs typeface="Open Sans Bold"/>
                <a:sym typeface="Open Sans Bold"/>
              </a:rPr>
              <a:t>MANTÉNGASE EN CONTACTO</a:t>
            </a:r>
          </a:p>
          <a:p>
            <a:pPr algn="ctr" defTabSz="488775" hangingPunct="0">
              <a:spcBef>
                <a:spcPts val="1674"/>
              </a:spcBef>
              <a:defRPr>
                <a:solidFill>
                  <a:srgbClr val="676767"/>
                </a:solidFill>
                <a:latin typeface="Open Sans"/>
                <a:ea typeface="Open Sans"/>
                <a:cs typeface="Open Sans"/>
                <a:sym typeface="Open Sans"/>
              </a:defRPr>
            </a:pPr>
            <a:r>
              <a:rPr lang="es-ES" sz="1500" kern="0" dirty="0">
                <a:solidFill>
                  <a:srgbClr val="676767"/>
                </a:solidFill>
                <a:latin typeface="Open Sans"/>
                <a:ea typeface="Open Sans"/>
                <a:cs typeface="Open Sans"/>
                <a:sym typeface="Open Sans"/>
              </a:rPr>
              <a:t>info@spherestandards.org</a:t>
            </a:r>
          </a:p>
        </p:txBody>
      </p:sp>
      <p:sp>
        <p:nvSpPr>
          <p:cNvPr id="92" name="Slide Number"/>
          <p:cNvSpPr txBox="1">
            <a:spLocks noGrp="1"/>
          </p:cNvSpPr>
          <p:nvPr>
            <p:ph type="sldNum" sz="quarter" idx="2"/>
          </p:nvPr>
        </p:nvSpPr>
        <p:spPr>
          <a:xfrm>
            <a:off x="11058935" y="6194227"/>
            <a:ext cx="355139" cy="270500"/>
          </a:xfrm>
          <a:prstGeom prst="rect">
            <a:avLst/>
          </a:prstGeom>
        </p:spPr>
        <p:txBody>
          <a:bodyPr/>
          <a:lstStyle/>
          <a:p>
            <a:fld id="{86CB4B4D-7CA3-9044-876B-883B54F8677D}" type="slidenum">
              <a:rPr/>
              <a:pPr/>
              <a:t>‹Nº›</a:t>
            </a:fld>
            <a:endParaRPr dirty="0"/>
          </a:p>
        </p:txBody>
      </p:sp>
    </p:spTree>
    <p:extLst>
      <p:ext uri="{BB962C8B-B14F-4D97-AF65-F5344CB8AC3E}">
        <p14:creationId xmlns:p14="http://schemas.microsoft.com/office/powerpoint/2010/main" val="2924253541"/>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image" Target="../media/image4.png"/><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image" Target="../media/image3.png"/><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theme" Target="../theme/theme2.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6.xml"/><Relationship Id="rId7" Type="http://schemas.openxmlformats.org/officeDocument/2006/relationships/slideLayout" Target="../slideLayouts/slideLayout20.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23.xml"/><Relationship Id="rId7" Type="http://schemas.openxmlformats.org/officeDocument/2006/relationships/slideLayout" Target="../slideLayouts/slideLayout27.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5" Type="http://schemas.openxmlformats.org/officeDocument/2006/relationships/slideLayout" Target="../slideLayouts/slideLayout25.xml"/><Relationship Id="rId10" Type="http://schemas.openxmlformats.org/officeDocument/2006/relationships/image" Target="../media/image4.png"/><Relationship Id="rId4" Type="http://schemas.openxmlformats.org/officeDocument/2006/relationships/slideLayout" Target="../slideLayouts/slideLayout24.xml"/><Relationship Id="rId9" Type="http://schemas.openxmlformats.org/officeDocument/2006/relationships/image" Target="../media/image3.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5.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46.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theme" Target="../theme/theme6.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Imagen 7">
            <a:extLst>
              <a:ext uri="{FF2B5EF4-FFF2-40B4-BE49-F238E27FC236}">
                <a16:creationId xmlns:a16="http://schemas.microsoft.com/office/drawing/2014/main" id="{4CD83EA6-AA5B-144B-8978-CE5C75F4AEC1}"/>
              </a:ext>
            </a:extLst>
          </p:cNvPr>
          <p:cNvPicPr>
            <a:picLocks noChangeAspect="1"/>
          </p:cNvPicPr>
          <p:nvPr userDrawn="1"/>
        </p:nvPicPr>
        <p:blipFill>
          <a:blip r:embed="rId5"/>
          <a:stretch>
            <a:fillRect/>
          </a:stretch>
        </p:blipFill>
        <p:spPr>
          <a:xfrm>
            <a:off x="0" y="19381"/>
            <a:ext cx="12192000" cy="6838627"/>
          </a:xfrm>
          <a:prstGeom prst="rect">
            <a:avLst/>
          </a:prstGeom>
        </p:spPr>
      </p:pic>
    </p:spTree>
    <p:extLst>
      <p:ext uri="{BB962C8B-B14F-4D97-AF65-F5344CB8AC3E}">
        <p14:creationId xmlns:p14="http://schemas.microsoft.com/office/powerpoint/2010/main" val="1669429034"/>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83" r:id="rId3"/>
  </p:sldLayoutIdLst>
  <p:txStyles>
    <p:titleStyle>
      <a:lvl1pPr algn="l" defTabSz="914072"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18" indent="-228518" algn="l" defTabSz="91407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54" indent="-228518" algn="l" defTabSz="91407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589" indent="-228518" algn="l" defTabSz="91407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625" indent="-228518" algn="l" defTabSz="9140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660" indent="-228518" algn="l" defTabSz="9140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697" indent="-228518" algn="l" defTabSz="9140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732" indent="-228518" algn="l" defTabSz="9140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7767" indent="-228518" algn="l" defTabSz="9140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4803" indent="-228518" algn="l" defTabSz="9140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C"/>
      </a:defPPr>
      <a:lvl1pPr marL="0" algn="l" defTabSz="914072" rtl="0" eaLnBrk="1" latinLnBrk="0" hangingPunct="1">
        <a:defRPr sz="1800" kern="1200">
          <a:solidFill>
            <a:schemeClr val="tx1"/>
          </a:solidFill>
          <a:latin typeface="+mn-lt"/>
          <a:ea typeface="+mn-ea"/>
          <a:cs typeface="+mn-cs"/>
        </a:defRPr>
      </a:lvl1pPr>
      <a:lvl2pPr marL="457035" algn="l" defTabSz="914072" rtl="0" eaLnBrk="1" latinLnBrk="0" hangingPunct="1">
        <a:defRPr sz="1800" kern="1200">
          <a:solidFill>
            <a:schemeClr val="tx1"/>
          </a:solidFill>
          <a:latin typeface="+mn-lt"/>
          <a:ea typeface="+mn-ea"/>
          <a:cs typeface="+mn-cs"/>
        </a:defRPr>
      </a:lvl2pPr>
      <a:lvl3pPr marL="914072" algn="l" defTabSz="914072" rtl="0" eaLnBrk="1" latinLnBrk="0" hangingPunct="1">
        <a:defRPr sz="1800" kern="1200">
          <a:solidFill>
            <a:schemeClr val="tx1"/>
          </a:solidFill>
          <a:latin typeface="+mn-lt"/>
          <a:ea typeface="+mn-ea"/>
          <a:cs typeface="+mn-cs"/>
        </a:defRPr>
      </a:lvl3pPr>
      <a:lvl4pPr marL="1371106" algn="l" defTabSz="914072" rtl="0" eaLnBrk="1" latinLnBrk="0" hangingPunct="1">
        <a:defRPr sz="1800" kern="1200">
          <a:solidFill>
            <a:schemeClr val="tx1"/>
          </a:solidFill>
          <a:latin typeface="+mn-lt"/>
          <a:ea typeface="+mn-ea"/>
          <a:cs typeface="+mn-cs"/>
        </a:defRPr>
      </a:lvl4pPr>
      <a:lvl5pPr marL="1828143" algn="l" defTabSz="914072" rtl="0" eaLnBrk="1" latinLnBrk="0" hangingPunct="1">
        <a:defRPr sz="1800" kern="1200">
          <a:solidFill>
            <a:schemeClr val="tx1"/>
          </a:solidFill>
          <a:latin typeface="+mn-lt"/>
          <a:ea typeface="+mn-ea"/>
          <a:cs typeface="+mn-cs"/>
        </a:defRPr>
      </a:lvl5pPr>
      <a:lvl6pPr marL="2285178" algn="l" defTabSz="914072" rtl="0" eaLnBrk="1" latinLnBrk="0" hangingPunct="1">
        <a:defRPr sz="1800" kern="1200">
          <a:solidFill>
            <a:schemeClr val="tx1"/>
          </a:solidFill>
          <a:latin typeface="+mn-lt"/>
          <a:ea typeface="+mn-ea"/>
          <a:cs typeface="+mn-cs"/>
        </a:defRPr>
      </a:lvl6pPr>
      <a:lvl7pPr marL="2742215" algn="l" defTabSz="914072" rtl="0" eaLnBrk="1" latinLnBrk="0" hangingPunct="1">
        <a:defRPr sz="1800" kern="1200">
          <a:solidFill>
            <a:schemeClr val="tx1"/>
          </a:solidFill>
          <a:latin typeface="+mn-lt"/>
          <a:ea typeface="+mn-ea"/>
          <a:cs typeface="+mn-cs"/>
        </a:defRPr>
      </a:lvl7pPr>
      <a:lvl8pPr marL="3199250" algn="l" defTabSz="914072" rtl="0" eaLnBrk="1" latinLnBrk="0" hangingPunct="1">
        <a:defRPr sz="1800" kern="1200">
          <a:solidFill>
            <a:schemeClr val="tx1"/>
          </a:solidFill>
          <a:latin typeface="+mn-lt"/>
          <a:ea typeface="+mn-ea"/>
          <a:cs typeface="+mn-cs"/>
        </a:defRPr>
      </a:lvl8pPr>
      <a:lvl9pPr marL="3656286" algn="l" defTabSz="91407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67000">
              <a:srgbClr val="EEEBF9"/>
            </a:gs>
            <a:gs pos="0">
              <a:schemeClr val="bg1"/>
            </a:gs>
            <a:gs pos="100000">
              <a:srgbClr val="A296DE"/>
            </a:gs>
          </a:gsLst>
          <a:lin ang="5400000" scaled="1"/>
          <a:tileRect/>
        </a:gra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892976" y="312546"/>
            <a:ext cx="10406063" cy="1518047"/>
          </a:xfrm>
          <a:prstGeom prst="rect">
            <a:avLst/>
          </a:prstGeom>
          <a:ln w="12700">
            <a:miter lim="400000"/>
          </a:ln>
          <a:extLst>
            <a:ext uri="{C572A759-6A51-4108-AA02-DFA0A04FC94B}">
              <ma14:wrappingTextBoxFlag xmlns:ma14="http://schemas.microsoft.com/office/mac/drawingml/2011/main" xmlns="" val="1"/>
            </a:ext>
          </a:extLst>
        </p:spPr>
        <p:txBody>
          <a:bodyPr lIns="42502" tIns="42502" rIns="42502" bIns="42502" anchor="ctr">
            <a:normAutofit/>
          </a:bodyPr>
          <a:lstStyle/>
          <a:p>
            <a:r>
              <a:t>Title Text</a:t>
            </a:r>
          </a:p>
        </p:txBody>
      </p:sp>
      <p:sp>
        <p:nvSpPr>
          <p:cNvPr id="3" name="Body Level One…"/>
          <p:cNvSpPr txBox="1">
            <a:spLocks noGrp="1"/>
          </p:cNvSpPr>
          <p:nvPr>
            <p:ph type="body" idx="1"/>
          </p:nvPr>
        </p:nvSpPr>
        <p:spPr>
          <a:xfrm>
            <a:off x="-5335212" y="257576"/>
            <a:ext cx="10406063" cy="4420195"/>
          </a:xfrm>
          <a:prstGeom prst="rect">
            <a:avLst/>
          </a:prstGeom>
          <a:ln w="12700">
            <a:miter lim="400000"/>
          </a:ln>
          <a:extLst>
            <a:ext uri="{C572A759-6A51-4108-AA02-DFA0A04FC94B}">
              <ma14:wrappingTextBoxFlag xmlns:ma14="http://schemas.microsoft.com/office/mac/drawingml/2011/main" xmlns="" val="1"/>
            </a:ext>
          </a:extLst>
        </p:spPr>
        <p:txBody>
          <a:bodyPr lIns="42502" tIns="42502" rIns="42502" bIns="42502" anchor="ctr">
            <a:normAutofit/>
          </a:bodyPr>
          <a:lstStyle/>
          <a:p>
            <a:r>
              <a:t>Body Level One</a:t>
            </a:r>
          </a:p>
          <a:p>
            <a:pPr lvl="1"/>
            <a:r>
              <a:t>Body Level Two</a:t>
            </a:r>
          </a:p>
          <a:p>
            <a:pPr lvl="2"/>
            <a:r>
              <a:t>Body Level Three</a:t>
            </a:r>
          </a:p>
          <a:p>
            <a:pPr lvl="3"/>
            <a:r>
              <a:t>Body Level Four</a:t>
            </a:r>
          </a:p>
          <a:p>
            <a:pPr lvl="4"/>
            <a:r>
              <a:t>Body Level Five</a:t>
            </a:r>
          </a:p>
        </p:txBody>
      </p:sp>
      <p:pic>
        <p:nvPicPr>
          <p:cNvPr id="4" name="pasted-image.pdf" descr="pasted-image.pdf"/>
          <p:cNvPicPr>
            <a:picLocks noChangeAspect="1"/>
          </p:cNvPicPr>
          <p:nvPr/>
        </p:nvPicPr>
        <p:blipFill>
          <a:blip r:embed="rId12"/>
          <a:stretch>
            <a:fillRect/>
          </a:stretch>
        </p:blipFill>
        <p:spPr>
          <a:xfrm>
            <a:off x="367337" y="5969482"/>
            <a:ext cx="1718025" cy="598339"/>
          </a:xfrm>
          <a:prstGeom prst="rect">
            <a:avLst/>
          </a:prstGeom>
          <a:ln w="12700">
            <a:miter lim="400000"/>
          </a:ln>
        </p:spPr>
      </p:pic>
      <p:pic>
        <p:nvPicPr>
          <p:cNvPr id="5" name="pasted-image.pdf" descr="pasted-image.pdf"/>
          <p:cNvPicPr>
            <a:picLocks noChangeAspect="1"/>
          </p:cNvPicPr>
          <p:nvPr/>
        </p:nvPicPr>
        <p:blipFill>
          <a:blip r:embed="rId13"/>
          <a:stretch>
            <a:fillRect/>
          </a:stretch>
        </p:blipFill>
        <p:spPr>
          <a:xfrm>
            <a:off x="10971615" y="6096863"/>
            <a:ext cx="46700" cy="285751"/>
          </a:xfrm>
          <a:prstGeom prst="rect">
            <a:avLst/>
          </a:prstGeom>
          <a:ln w="12700">
            <a:miter lim="400000"/>
          </a:ln>
        </p:spPr>
      </p:pic>
      <p:sp>
        <p:nvSpPr>
          <p:cNvPr id="6" name="Page"/>
          <p:cNvSpPr txBox="1"/>
          <p:nvPr/>
        </p:nvSpPr>
        <p:spPr>
          <a:xfrm>
            <a:off x="11070545" y="5891225"/>
            <a:ext cx="563251" cy="516721"/>
          </a:xfrm>
          <a:prstGeom prst="rect">
            <a:avLst/>
          </a:prstGeom>
          <a:ln w="12700">
            <a:miter lim="400000"/>
          </a:ln>
          <a:extLst>
            <a:ext uri="{C572A759-6A51-4108-AA02-DFA0A04FC94B}">
              <ma14:wrappingTextBoxFlag xmlns:ma14="http://schemas.microsoft.com/office/mac/drawingml/2011/main" xmlns="" val="1"/>
            </a:ext>
          </a:extLst>
        </p:spPr>
        <p:txBody>
          <a:bodyPr lIns="42502" tIns="42502" rIns="42502" bIns="42502" anchor="ctr">
            <a:spAutoFit/>
          </a:bodyPr>
          <a:lstStyle>
            <a:lvl1pPr algn="l">
              <a:defRPr sz="1400" cap="all">
                <a:solidFill>
                  <a:srgbClr val="676767"/>
                </a:solidFill>
                <a:latin typeface="Open Sans Bold"/>
                <a:ea typeface="Open Sans Bold"/>
                <a:cs typeface="Open Sans Bold"/>
                <a:sym typeface="Open Sans Bold"/>
              </a:defRPr>
            </a:lvl1pPr>
          </a:lstStyle>
          <a:p>
            <a:pPr defTabSz="488775" hangingPunct="0"/>
            <a:r>
              <a:rPr kern="0" dirty="0"/>
              <a:t>Page</a:t>
            </a:r>
          </a:p>
        </p:txBody>
      </p:sp>
      <p:sp>
        <p:nvSpPr>
          <p:cNvPr id="7" name="Slide Number"/>
          <p:cNvSpPr txBox="1">
            <a:spLocks noGrp="1"/>
          </p:cNvSpPr>
          <p:nvPr>
            <p:ph type="sldNum" sz="quarter" idx="2"/>
          </p:nvPr>
        </p:nvSpPr>
        <p:spPr>
          <a:xfrm>
            <a:off x="11082749" y="6203156"/>
            <a:ext cx="355139" cy="270500"/>
          </a:xfrm>
          <a:prstGeom prst="rect">
            <a:avLst/>
          </a:prstGeom>
          <a:ln w="12700">
            <a:miter lim="400000"/>
          </a:ln>
        </p:spPr>
        <p:txBody>
          <a:bodyPr wrap="none" lIns="42502" tIns="42502" rIns="42502" bIns="42502">
            <a:spAutoFit/>
          </a:bodyPr>
          <a:lstStyle>
            <a:lvl1pPr algn="l">
              <a:defRPr sz="1200">
                <a:solidFill>
                  <a:srgbClr val="00A585"/>
                </a:solidFill>
                <a:latin typeface="Open Sans Bold"/>
                <a:ea typeface="Open Sans Bold"/>
                <a:cs typeface="Open Sans Bold"/>
                <a:sym typeface="Open Sans Bold"/>
              </a:defRPr>
            </a:lvl1pPr>
          </a:lstStyle>
          <a:p>
            <a:pPr defTabSz="488775" hangingPunct="0"/>
            <a:fld id="{86CB4B4D-7CA3-9044-876B-883B54F8677D}" type="slidenum">
              <a:rPr lang="es-BO" kern="0" smtClean="0"/>
              <a:pPr defTabSz="488775" hangingPunct="0"/>
              <a:t>‹Nº›</a:t>
            </a:fld>
            <a:endParaRPr lang="es-BO" kern="0" dirty="0"/>
          </a:p>
        </p:txBody>
      </p:sp>
    </p:spTree>
    <p:extLst>
      <p:ext uri="{BB962C8B-B14F-4D97-AF65-F5344CB8AC3E}">
        <p14:creationId xmlns:p14="http://schemas.microsoft.com/office/powerpoint/2010/main" val="1618533497"/>
      </p:ext>
    </p:extLst>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3" r:id="rId10"/>
  </p:sldLayoutIdLst>
  <p:transition spd="med"/>
  <p:txStyles>
    <p:titleStyle>
      <a:lvl1pPr marL="0" marR="0" indent="0" algn="ctr" defTabSz="488775" rtl="0" latinLnBrk="0">
        <a:lnSpc>
          <a:spcPct val="100000"/>
        </a:lnSpc>
        <a:spcBef>
          <a:spcPts val="0"/>
        </a:spcBef>
        <a:spcAft>
          <a:spcPts val="0"/>
        </a:spcAft>
        <a:buClrTx/>
        <a:buSzTx/>
        <a:buFontTx/>
        <a:buNone/>
        <a:tabLst/>
        <a:defRPr sz="4000" b="0" i="0" u="none" strike="noStrike" cap="none" spc="0" baseline="0">
          <a:ln>
            <a:noFill/>
          </a:ln>
          <a:solidFill>
            <a:srgbClr val="00B297"/>
          </a:solidFill>
          <a:uFillTx/>
          <a:latin typeface="Open Sans Regular"/>
          <a:ea typeface="Open Sans Regular"/>
          <a:cs typeface="Open Sans Regular"/>
          <a:sym typeface="Open Sans Regular"/>
        </a:defRPr>
      </a:lvl1pPr>
      <a:lvl2pPr marL="0" marR="0" indent="0" algn="ctr" defTabSz="488775" rtl="0" latinLnBrk="0">
        <a:lnSpc>
          <a:spcPct val="100000"/>
        </a:lnSpc>
        <a:spcBef>
          <a:spcPts val="0"/>
        </a:spcBef>
        <a:spcAft>
          <a:spcPts val="0"/>
        </a:spcAft>
        <a:buClrTx/>
        <a:buSzTx/>
        <a:buFontTx/>
        <a:buNone/>
        <a:tabLst/>
        <a:defRPr sz="4000" b="0" i="0" u="none" strike="noStrike" cap="none" spc="0" baseline="0">
          <a:ln>
            <a:noFill/>
          </a:ln>
          <a:solidFill>
            <a:srgbClr val="00B297"/>
          </a:solidFill>
          <a:uFillTx/>
          <a:latin typeface="Open Sans Regular"/>
          <a:ea typeface="Open Sans Regular"/>
          <a:cs typeface="Open Sans Regular"/>
          <a:sym typeface="Open Sans Regular"/>
        </a:defRPr>
      </a:lvl2pPr>
      <a:lvl3pPr marL="0" marR="0" indent="0" algn="ctr" defTabSz="488775" rtl="0" latinLnBrk="0">
        <a:lnSpc>
          <a:spcPct val="100000"/>
        </a:lnSpc>
        <a:spcBef>
          <a:spcPts val="0"/>
        </a:spcBef>
        <a:spcAft>
          <a:spcPts val="0"/>
        </a:spcAft>
        <a:buClrTx/>
        <a:buSzTx/>
        <a:buFontTx/>
        <a:buNone/>
        <a:tabLst/>
        <a:defRPr sz="4000" b="0" i="0" u="none" strike="noStrike" cap="none" spc="0" baseline="0">
          <a:ln>
            <a:noFill/>
          </a:ln>
          <a:solidFill>
            <a:srgbClr val="00B297"/>
          </a:solidFill>
          <a:uFillTx/>
          <a:latin typeface="Open Sans Regular"/>
          <a:ea typeface="Open Sans Regular"/>
          <a:cs typeface="Open Sans Regular"/>
          <a:sym typeface="Open Sans Regular"/>
        </a:defRPr>
      </a:lvl3pPr>
      <a:lvl4pPr marL="0" marR="0" indent="0" algn="ctr" defTabSz="488775" rtl="0" latinLnBrk="0">
        <a:lnSpc>
          <a:spcPct val="100000"/>
        </a:lnSpc>
        <a:spcBef>
          <a:spcPts val="0"/>
        </a:spcBef>
        <a:spcAft>
          <a:spcPts val="0"/>
        </a:spcAft>
        <a:buClrTx/>
        <a:buSzTx/>
        <a:buFontTx/>
        <a:buNone/>
        <a:tabLst/>
        <a:defRPr sz="4000" b="0" i="0" u="none" strike="noStrike" cap="none" spc="0" baseline="0">
          <a:ln>
            <a:noFill/>
          </a:ln>
          <a:solidFill>
            <a:srgbClr val="00B297"/>
          </a:solidFill>
          <a:uFillTx/>
          <a:latin typeface="Open Sans Regular"/>
          <a:ea typeface="Open Sans Regular"/>
          <a:cs typeface="Open Sans Regular"/>
          <a:sym typeface="Open Sans Regular"/>
        </a:defRPr>
      </a:lvl4pPr>
      <a:lvl5pPr marL="0" marR="0" indent="0" algn="ctr" defTabSz="488775" rtl="0" latinLnBrk="0">
        <a:lnSpc>
          <a:spcPct val="100000"/>
        </a:lnSpc>
        <a:spcBef>
          <a:spcPts val="0"/>
        </a:spcBef>
        <a:spcAft>
          <a:spcPts val="0"/>
        </a:spcAft>
        <a:buClrTx/>
        <a:buSzTx/>
        <a:buFontTx/>
        <a:buNone/>
        <a:tabLst/>
        <a:defRPr sz="4000" b="0" i="0" u="none" strike="noStrike" cap="none" spc="0" baseline="0">
          <a:ln>
            <a:noFill/>
          </a:ln>
          <a:solidFill>
            <a:srgbClr val="00B297"/>
          </a:solidFill>
          <a:uFillTx/>
          <a:latin typeface="Open Sans Regular"/>
          <a:ea typeface="Open Sans Regular"/>
          <a:cs typeface="Open Sans Regular"/>
          <a:sym typeface="Open Sans Regular"/>
        </a:defRPr>
      </a:lvl5pPr>
      <a:lvl6pPr marL="0" marR="0" indent="0" algn="ctr" defTabSz="488775" rtl="0" latinLnBrk="0">
        <a:lnSpc>
          <a:spcPct val="100000"/>
        </a:lnSpc>
        <a:spcBef>
          <a:spcPts val="0"/>
        </a:spcBef>
        <a:spcAft>
          <a:spcPts val="0"/>
        </a:spcAft>
        <a:buClrTx/>
        <a:buSzTx/>
        <a:buFontTx/>
        <a:buNone/>
        <a:tabLst/>
        <a:defRPr sz="4000" b="0" i="0" u="none" strike="noStrike" cap="none" spc="0" baseline="0">
          <a:ln>
            <a:noFill/>
          </a:ln>
          <a:solidFill>
            <a:srgbClr val="00B297"/>
          </a:solidFill>
          <a:uFillTx/>
          <a:latin typeface="Open Sans Regular"/>
          <a:ea typeface="Open Sans Regular"/>
          <a:cs typeface="Open Sans Regular"/>
          <a:sym typeface="Open Sans Regular"/>
        </a:defRPr>
      </a:lvl6pPr>
      <a:lvl7pPr marL="0" marR="0" indent="0" algn="ctr" defTabSz="488775" rtl="0" latinLnBrk="0">
        <a:lnSpc>
          <a:spcPct val="100000"/>
        </a:lnSpc>
        <a:spcBef>
          <a:spcPts val="0"/>
        </a:spcBef>
        <a:spcAft>
          <a:spcPts val="0"/>
        </a:spcAft>
        <a:buClrTx/>
        <a:buSzTx/>
        <a:buFontTx/>
        <a:buNone/>
        <a:tabLst/>
        <a:defRPr sz="4000" b="0" i="0" u="none" strike="noStrike" cap="none" spc="0" baseline="0">
          <a:ln>
            <a:noFill/>
          </a:ln>
          <a:solidFill>
            <a:srgbClr val="00B297"/>
          </a:solidFill>
          <a:uFillTx/>
          <a:latin typeface="Open Sans Regular"/>
          <a:ea typeface="Open Sans Regular"/>
          <a:cs typeface="Open Sans Regular"/>
          <a:sym typeface="Open Sans Regular"/>
        </a:defRPr>
      </a:lvl7pPr>
      <a:lvl8pPr marL="0" marR="0" indent="0" algn="ctr" defTabSz="488775" rtl="0" latinLnBrk="0">
        <a:lnSpc>
          <a:spcPct val="100000"/>
        </a:lnSpc>
        <a:spcBef>
          <a:spcPts val="0"/>
        </a:spcBef>
        <a:spcAft>
          <a:spcPts val="0"/>
        </a:spcAft>
        <a:buClrTx/>
        <a:buSzTx/>
        <a:buFontTx/>
        <a:buNone/>
        <a:tabLst/>
        <a:defRPr sz="4000" b="0" i="0" u="none" strike="noStrike" cap="none" spc="0" baseline="0">
          <a:ln>
            <a:noFill/>
          </a:ln>
          <a:solidFill>
            <a:srgbClr val="00B297"/>
          </a:solidFill>
          <a:uFillTx/>
          <a:latin typeface="Open Sans Regular"/>
          <a:ea typeface="Open Sans Regular"/>
          <a:cs typeface="Open Sans Regular"/>
          <a:sym typeface="Open Sans Regular"/>
        </a:defRPr>
      </a:lvl8pPr>
      <a:lvl9pPr marL="0" marR="0" indent="0" algn="ctr" defTabSz="488775" rtl="0" latinLnBrk="0">
        <a:lnSpc>
          <a:spcPct val="100000"/>
        </a:lnSpc>
        <a:spcBef>
          <a:spcPts val="0"/>
        </a:spcBef>
        <a:spcAft>
          <a:spcPts val="0"/>
        </a:spcAft>
        <a:buClrTx/>
        <a:buSzTx/>
        <a:buFontTx/>
        <a:buNone/>
        <a:tabLst/>
        <a:defRPr sz="4000" b="0" i="0" u="none" strike="noStrike" cap="none" spc="0" baseline="0">
          <a:ln>
            <a:noFill/>
          </a:ln>
          <a:solidFill>
            <a:srgbClr val="00B297"/>
          </a:solidFill>
          <a:uFillTx/>
          <a:latin typeface="Open Sans Regular"/>
          <a:ea typeface="Open Sans Regular"/>
          <a:cs typeface="Open Sans Regular"/>
          <a:sym typeface="Open Sans Regular"/>
        </a:defRPr>
      </a:lvl9pPr>
    </p:titleStyle>
    <p:bodyStyle>
      <a:lvl1pPr marL="185947" marR="0" indent="-185947" algn="ctr" defTabSz="488775" rtl="0" latinLnBrk="0">
        <a:lnSpc>
          <a:spcPct val="100000"/>
        </a:lnSpc>
        <a:spcBef>
          <a:spcPts val="1674"/>
        </a:spcBef>
        <a:spcAft>
          <a:spcPts val="0"/>
        </a:spcAft>
        <a:buClrTx/>
        <a:buSzPct val="75000"/>
        <a:buFontTx/>
        <a:buChar char="•"/>
        <a:tabLst/>
        <a:defRPr sz="1500" b="0" i="0" u="none" strike="noStrike" cap="none" spc="0" baseline="0">
          <a:ln>
            <a:noFill/>
          </a:ln>
          <a:solidFill>
            <a:srgbClr val="676767"/>
          </a:solidFill>
          <a:uFillTx/>
          <a:latin typeface="Open Sans"/>
          <a:ea typeface="Open Sans"/>
          <a:cs typeface="Open Sans"/>
          <a:sym typeface="Open Sans"/>
        </a:defRPr>
      </a:lvl1pPr>
      <a:lvl2pPr marL="557840" marR="0" indent="-185947" algn="ctr" defTabSz="488775" rtl="0" latinLnBrk="0">
        <a:lnSpc>
          <a:spcPct val="100000"/>
        </a:lnSpc>
        <a:spcBef>
          <a:spcPts val="1674"/>
        </a:spcBef>
        <a:spcAft>
          <a:spcPts val="0"/>
        </a:spcAft>
        <a:buClrTx/>
        <a:buSzPct val="75000"/>
        <a:buFontTx/>
        <a:buChar char="•"/>
        <a:tabLst/>
        <a:defRPr sz="1500" b="0" i="0" u="none" strike="noStrike" cap="none" spc="0" baseline="0">
          <a:ln>
            <a:noFill/>
          </a:ln>
          <a:solidFill>
            <a:srgbClr val="676767"/>
          </a:solidFill>
          <a:uFillTx/>
          <a:latin typeface="Open Sans"/>
          <a:ea typeface="Open Sans"/>
          <a:cs typeface="Open Sans"/>
          <a:sym typeface="Open Sans"/>
        </a:defRPr>
      </a:lvl2pPr>
      <a:lvl3pPr marL="929735" marR="0" indent="-185947" algn="ctr" defTabSz="488775" rtl="0" latinLnBrk="0">
        <a:lnSpc>
          <a:spcPct val="100000"/>
        </a:lnSpc>
        <a:spcBef>
          <a:spcPts val="1674"/>
        </a:spcBef>
        <a:spcAft>
          <a:spcPts val="0"/>
        </a:spcAft>
        <a:buClrTx/>
        <a:buSzPct val="75000"/>
        <a:buFontTx/>
        <a:buChar char="•"/>
        <a:tabLst/>
        <a:defRPr sz="1500" b="0" i="0" u="none" strike="noStrike" cap="none" spc="0" baseline="0">
          <a:ln>
            <a:noFill/>
          </a:ln>
          <a:solidFill>
            <a:srgbClr val="676767"/>
          </a:solidFill>
          <a:uFillTx/>
          <a:latin typeface="Open Sans"/>
          <a:ea typeface="Open Sans"/>
          <a:cs typeface="Open Sans"/>
          <a:sym typeface="Open Sans"/>
        </a:defRPr>
      </a:lvl3pPr>
      <a:lvl4pPr marL="1301629" marR="0" indent="-185947" algn="ctr" defTabSz="488775" rtl="0" latinLnBrk="0">
        <a:lnSpc>
          <a:spcPct val="100000"/>
        </a:lnSpc>
        <a:spcBef>
          <a:spcPts val="1674"/>
        </a:spcBef>
        <a:spcAft>
          <a:spcPts val="0"/>
        </a:spcAft>
        <a:buClrTx/>
        <a:buSzPct val="75000"/>
        <a:buFontTx/>
        <a:buChar char="•"/>
        <a:tabLst/>
        <a:defRPr sz="1500" b="0" i="0" u="none" strike="noStrike" cap="none" spc="0" baseline="0">
          <a:ln>
            <a:noFill/>
          </a:ln>
          <a:solidFill>
            <a:srgbClr val="676767"/>
          </a:solidFill>
          <a:uFillTx/>
          <a:latin typeface="Open Sans"/>
          <a:ea typeface="Open Sans"/>
          <a:cs typeface="Open Sans"/>
          <a:sym typeface="Open Sans"/>
        </a:defRPr>
      </a:lvl4pPr>
      <a:lvl5pPr marL="1673524" marR="0" indent="-185947" algn="ctr" defTabSz="488775" rtl="0" latinLnBrk="0">
        <a:lnSpc>
          <a:spcPct val="100000"/>
        </a:lnSpc>
        <a:spcBef>
          <a:spcPts val="1674"/>
        </a:spcBef>
        <a:spcAft>
          <a:spcPts val="0"/>
        </a:spcAft>
        <a:buClrTx/>
        <a:buSzPct val="75000"/>
        <a:buFontTx/>
        <a:buChar char="•"/>
        <a:tabLst/>
        <a:defRPr sz="1500" b="0" i="0" u="none" strike="noStrike" cap="none" spc="0" baseline="0">
          <a:ln>
            <a:noFill/>
          </a:ln>
          <a:solidFill>
            <a:srgbClr val="676767"/>
          </a:solidFill>
          <a:uFillTx/>
          <a:latin typeface="Open Sans"/>
          <a:ea typeface="Open Sans"/>
          <a:cs typeface="Open Sans"/>
          <a:sym typeface="Open Sans"/>
        </a:defRPr>
      </a:lvl5pPr>
      <a:lvl6pPr marL="2045416" marR="0" indent="-185947" algn="ctr" defTabSz="488775" rtl="0" latinLnBrk="0">
        <a:lnSpc>
          <a:spcPct val="100000"/>
        </a:lnSpc>
        <a:spcBef>
          <a:spcPts val="1674"/>
        </a:spcBef>
        <a:spcAft>
          <a:spcPts val="0"/>
        </a:spcAft>
        <a:buClrTx/>
        <a:buSzPct val="75000"/>
        <a:buFontTx/>
        <a:buChar char="•"/>
        <a:tabLst/>
        <a:defRPr sz="1500" b="0" i="0" u="none" strike="noStrike" cap="none" spc="0" baseline="0">
          <a:ln>
            <a:noFill/>
          </a:ln>
          <a:solidFill>
            <a:srgbClr val="676767"/>
          </a:solidFill>
          <a:uFillTx/>
          <a:latin typeface="Open Sans"/>
          <a:ea typeface="Open Sans"/>
          <a:cs typeface="Open Sans"/>
          <a:sym typeface="Open Sans"/>
        </a:defRPr>
      </a:lvl6pPr>
      <a:lvl7pPr marL="2417310" marR="0" indent="-185947" algn="ctr" defTabSz="488775" rtl="0" latinLnBrk="0">
        <a:lnSpc>
          <a:spcPct val="100000"/>
        </a:lnSpc>
        <a:spcBef>
          <a:spcPts val="1674"/>
        </a:spcBef>
        <a:spcAft>
          <a:spcPts val="0"/>
        </a:spcAft>
        <a:buClrTx/>
        <a:buSzPct val="75000"/>
        <a:buFontTx/>
        <a:buChar char="•"/>
        <a:tabLst/>
        <a:defRPr sz="1500" b="0" i="0" u="none" strike="noStrike" cap="none" spc="0" baseline="0">
          <a:ln>
            <a:noFill/>
          </a:ln>
          <a:solidFill>
            <a:srgbClr val="676767"/>
          </a:solidFill>
          <a:uFillTx/>
          <a:latin typeface="Open Sans"/>
          <a:ea typeface="Open Sans"/>
          <a:cs typeface="Open Sans"/>
          <a:sym typeface="Open Sans"/>
        </a:defRPr>
      </a:lvl7pPr>
      <a:lvl8pPr marL="2789204" marR="0" indent="-185947" algn="ctr" defTabSz="488775" rtl="0" latinLnBrk="0">
        <a:lnSpc>
          <a:spcPct val="100000"/>
        </a:lnSpc>
        <a:spcBef>
          <a:spcPts val="1674"/>
        </a:spcBef>
        <a:spcAft>
          <a:spcPts val="0"/>
        </a:spcAft>
        <a:buClrTx/>
        <a:buSzPct val="75000"/>
        <a:buFontTx/>
        <a:buChar char="•"/>
        <a:tabLst/>
        <a:defRPr sz="1500" b="0" i="0" u="none" strike="noStrike" cap="none" spc="0" baseline="0">
          <a:ln>
            <a:noFill/>
          </a:ln>
          <a:solidFill>
            <a:srgbClr val="676767"/>
          </a:solidFill>
          <a:uFillTx/>
          <a:latin typeface="Open Sans"/>
          <a:ea typeface="Open Sans"/>
          <a:cs typeface="Open Sans"/>
          <a:sym typeface="Open Sans"/>
        </a:defRPr>
      </a:lvl8pPr>
      <a:lvl9pPr marL="3161097" marR="0" indent="-185947" algn="ctr" defTabSz="488775" rtl="0" latinLnBrk="0">
        <a:lnSpc>
          <a:spcPct val="100000"/>
        </a:lnSpc>
        <a:spcBef>
          <a:spcPts val="1674"/>
        </a:spcBef>
        <a:spcAft>
          <a:spcPts val="0"/>
        </a:spcAft>
        <a:buClrTx/>
        <a:buSzPct val="75000"/>
        <a:buFontTx/>
        <a:buChar char="•"/>
        <a:tabLst/>
        <a:defRPr sz="1500" b="0" i="0" u="none" strike="noStrike" cap="none" spc="0" baseline="0">
          <a:ln>
            <a:noFill/>
          </a:ln>
          <a:solidFill>
            <a:srgbClr val="676767"/>
          </a:solidFill>
          <a:uFillTx/>
          <a:latin typeface="Open Sans"/>
          <a:ea typeface="Open Sans"/>
          <a:cs typeface="Open Sans"/>
          <a:sym typeface="Open Sans"/>
        </a:defRPr>
      </a:lvl9pPr>
    </p:bodyStyle>
    <p:otherStyle>
      <a:lvl1pPr marL="0" marR="0" indent="0" algn="l" defTabSz="488775"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Open Sans Bold"/>
        </a:defRPr>
      </a:lvl1pPr>
      <a:lvl2pPr marL="0" marR="0" indent="0" algn="l" defTabSz="488775"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Open Sans Bold"/>
        </a:defRPr>
      </a:lvl2pPr>
      <a:lvl3pPr marL="0" marR="0" indent="0" algn="l" defTabSz="488775"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Open Sans Bold"/>
        </a:defRPr>
      </a:lvl3pPr>
      <a:lvl4pPr marL="0" marR="0" indent="0" algn="l" defTabSz="488775"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Open Sans Bold"/>
        </a:defRPr>
      </a:lvl4pPr>
      <a:lvl5pPr marL="0" marR="0" indent="0" algn="l" defTabSz="488775"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Open Sans Bold"/>
        </a:defRPr>
      </a:lvl5pPr>
      <a:lvl6pPr marL="0" marR="0" indent="0" algn="l" defTabSz="488775"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Open Sans Bold"/>
        </a:defRPr>
      </a:lvl6pPr>
      <a:lvl7pPr marL="0" marR="0" indent="0" algn="l" defTabSz="488775"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Open Sans Bold"/>
        </a:defRPr>
      </a:lvl7pPr>
      <a:lvl8pPr marL="0" marR="0" indent="0" algn="l" defTabSz="488775"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Open Sans Bold"/>
        </a:defRPr>
      </a:lvl8pPr>
      <a:lvl9pPr marL="0" marR="0" indent="0" algn="l" defTabSz="488775"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Open Sans Bold"/>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609605" y="685807"/>
            <a:ext cx="10560051" cy="887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8791" tIns="54396" rIns="108791" bIns="54396" numCol="1" anchor="b" anchorCtr="0" compatLnSpc="1">
            <a:prstTxWarp prst="textNoShape">
              <a:avLst/>
            </a:prstTxWarp>
          </a:bodyPr>
          <a:lstStyle/>
          <a:p>
            <a:pPr lvl="0"/>
            <a:r>
              <a:rPr lang="en-GB" altLang="es-BO"/>
              <a:t>Click to edit Master title style</a:t>
            </a:r>
            <a:endParaRPr lang="es-ES_tradnl" altLang="es-BO"/>
          </a:p>
        </p:txBody>
      </p:sp>
      <p:sp>
        <p:nvSpPr>
          <p:cNvPr id="3075" name="Text Placeholder 2"/>
          <p:cNvSpPr>
            <a:spLocks noGrp="1"/>
          </p:cNvSpPr>
          <p:nvPr>
            <p:ph type="body" idx="1"/>
          </p:nvPr>
        </p:nvSpPr>
        <p:spPr bwMode="auto">
          <a:xfrm>
            <a:off x="3020490" y="2020900"/>
            <a:ext cx="8147049" cy="4414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08791" tIns="54396" rIns="108791" bIns="54396" numCol="1" anchor="t" anchorCtr="0" compatLnSpc="1">
            <a:prstTxWarp prst="textNoShape">
              <a:avLst/>
            </a:prstTxWarp>
          </a:bodyPr>
          <a:lstStyle/>
          <a:p>
            <a:pPr lvl="0"/>
            <a:r>
              <a:rPr lang="en-GB" altLang="es-BO"/>
              <a:t>Click to edit Master text styles</a:t>
            </a:r>
          </a:p>
          <a:p>
            <a:pPr lvl="1"/>
            <a:r>
              <a:rPr lang="en-GB" altLang="es-BO"/>
              <a:t>Second level</a:t>
            </a:r>
          </a:p>
          <a:p>
            <a:pPr lvl="2"/>
            <a:r>
              <a:rPr lang="en-GB" altLang="es-BO"/>
              <a:t>Third level</a:t>
            </a:r>
          </a:p>
        </p:txBody>
      </p:sp>
    </p:spTree>
    <p:extLst>
      <p:ext uri="{BB962C8B-B14F-4D97-AF65-F5344CB8AC3E}">
        <p14:creationId xmlns:p14="http://schemas.microsoft.com/office/powerpoint/2010/main" val="3105470780"/>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Lst>
  <p:txStyles>
    <p:titleStyle>
      <a:lvl1pPr algn="l" rtl="0" eaLnBrk="0" fontAlgn="base" hangingPunct="0">
        <a:spcBef>
          <a:spcPct val="0"/>
        </a:spcBef>
        <a:spcAft>
          <a:spcPct val="0"/>
        </a:spcAft>
        <a:defRPr sz="4300" kern="1200">
          <a:solidFill>
            <a:srgbClr val="003D76"/>
          </a:solidFill>
          <a:latin typeface="+mj-lt"/>
          <a:ea typeface="MS PGothic" pitchFamily="34" charset="-128"/>
          <a:cs typeface="ＭＳ Ｐゴシック" charset="-128"/>
        </a:defRPr>
      </a:lvl1pPr>
      <a:lvl2pPr algn="l" rtl="0" eaLnBrk="0" fontAlgn="base" hangingPunct="0">
        <a:spcBef>
          <a:spcPct val="0"/>
        </a:spcBef>
        <a:spcAft>
          <a:spcPct val="0"/>
        </a:spcAft>
        <a:defRPr sz="4300">
          <a:solidFill>
            <a:srgbClr val="003D76"/>
          </a:solidFill>
          <a:latin typeface="News Gothic MT" charset="0"/>
          <a:ea typeface="MS PGothic" pitchFamily="34" charset="-128"/>
          <a:cs typeface="ＭＳ Ｐゴシック" charset="-128"/>
        </a:defRPr>
      </a:lvl2pPr>
      <a:lvl3pPr algn="l" rtl="0" eaLnBrk="0" fontAlgn="base" hangingPunct="0">
        <a:spcBef>
          <a:spcPct val="0"/>
        </a:spcBef>
        <a:spcAft>
          <a:spcPct val="0"/>
        </a:spcAft>
        <a:defRPr sz="4300">
          <a:solidFill>
            <a:srgbClr val="003D76"/>
          </a:solidFill>
          <a:latin typeface="News Gothic MT" charset="0"/>
          <a:ea typeface="MS PGothic" pitchFamily="34" charset="-128"/>
          <a:cs typeface="ＭＳ Ｐゴシック" charset="-128"/>
        </a:defRPr>
      </a:lvl3pPr>
      <a:lvl4pPr algn="l" rtl="0" eaLnBrk="0" fontAlgn="base" hangingPunct="0">
        <a:spcBef>
          <a:spcPct val="0"/>
        </a:spcBef>
        <a:spcAft>
          <a:spcPct val="0"/>
        </a:spcAft>
        <a:defRPr sz="4300">
          <a:solidFill>
            <a:srgbClr val="003D76"/>
          </a:solidFill>
          <a:latin typeface="News Gothic MT" charset="0"/>
          <a:ea typeface="MS PGothic" pitchFamily="34" charset="-128"/>
          <a:cs typeface="ＭＳ Ｐゴシック" charset="-128"/>
        </a:defRPr>
      </a:lvl4pPr>
      <a:lvl5pPr algn="l" rtl="0" eaLnBrk="0" fontAlgn="base" hangingPunct="0">
        <a:spcBef>
          <a:spcPct val="0"/>
        </a:spcBef>
        <a:spcAft>
          <a:spcPct val="0"/>
        </a:spcAft>
        <a:defRPr sz="4300">
          <a:solidFill>
            <a:srgbClr val="003D76"/>
          </a:solidFill>
          <a:latin typeface="News Gothic MT" charset="0"/>
          <a:ea typeface="MS PGothic" pitchFamily="34" charset="-128"/>
          <a:cs typeface="ＭＳ Ｐゴシック" charset="-128"/>
        </a:defRPr>
      </a:lvl5pPr>
      <a:lvl6pPr marL="543955" algn="l" rtl="0" fontAlgn="base">
        <a:spcBef>
          <a:spcPct val="0"/>
        </a:spcBef>
        <a:spcAft>
          <a:spcPct val="0"/>
        </a:spcAft>
        <a:defRPr sz="4300">
          <a:solidFill>
            <a:srgbClr val="003D76"/>
          </a:solidFill>
          <a:latin typeface="News Gothic MT" charset="0"/>
          <a:ea typeface="ＭＳ Ｐゴシック" charset="-128"/>
        </a:defRPr>
      </a:lvl6pPr>
      <a:lvl7pPr marL="1087907" algn="l" rtl="0" fontAlgn="base">
        <a:spcBef>
          <a:spcPct val="0"/>
        </a:spcBef>
        <a:spcAft>
          <a:spcPct val="0"/>
        </a:spcAft>
        <a:defRPr sz="4300">
          <a:solidFill>
            <a:srgbClr val="003D76"/>
          </a:solidFill>
          <a:latin typeface="News Gothic MT" charset="0"/>
          <a:ea typeface="ＭＳ Ｐゴシック" charset="-128"/>
        </a:defRPr>
      </a:lvl7pPr>
      <a:lvl8pPr marL="1631864" algn="l" rtl="0" fontAlgn="base">
        <a:spcBef>
          <a:spcPct val="0"/>
        </a:spcBef>
        <a:spcAft>
          <a:spcPct val="0"/>
        </a:spcAft>
        <a:defRPr sz="4300">
          <a:solidFill>
            <a:srgbClr val="003D76"/>
          </a:solidFill>
          <a:latin typeface="News Gothic MT" charset="0"/>
          <a:ea typeface="ＭＳ Ｐゴシック" charset="-128"/>
        </a:defRPr>
      </a:lvl8pPr>
      <a:lvl9pPr marL="2175815" algn="l" rtl="0" fontAlgn="base">
        <a:spcBef>
          <a:spcPct val="0"/>
        </a:spcBef>
        <a:spcAft>
          <a:spcPct val="0"/>
        </a:spcAft>
        <a:defRPr sz="4300">
          <a:solidFill>
            <a:srgbClr val="003D76"/>
          </a:solidFill>
          <a:latin typeface="News Gothic MT" charset="0"/>
          <a:ea typeface="ＭＳ Ｐゴシック" charset="-128"/>
        </a:defRPr>
      </a:lvl9pPr>
    </p:titleStyle>
    <p:bodyStyle>
      <a:lvl1pPr marL="271976" indent="-271976" algn="l" rtl="0" eaLnBrk="0" fontAlgn="base" hangingPunct="0">
        <a:spcBef>
          <a:spcPts val="2143"/>
        </a:spcBef>
        <a:spcAft>
          <a:spcPct val="0"/>
        </a:spcAft>
        <a:buClr>
          <a:schemeClr val="accent1"/>
        </a:buClr>
        <a:buSzPct val="130000"/>
        <a:buFont typeface="Wingdings" pitchFamily="2" charset="2"/>
        <a:buChar char="§"/>
        <a:defRPr sz="3300" kern="1200">
          <a:solidFill>
            <a:srgbClr val="404040"/>
          </a:solidFill>
          <a:latin typeface="+mn-lt"/>
          <a:ea typeface="MS PGothic" pitchFamily="34" charset="-128"/>
          <a:cs typeface="ＭＳ Ｐゴシック" charset="-128"/>
        </a:defRPr>
      </a:lvl1pPr>
      <a:lvl2pPr marL="543955" indent="-271976" algn="l" rtl="0" eaLnBrk="0" fontAlgn="base" hangingPunct="0">
        <a:spcBef>
          <a:spcPts val="714"/>
        </a:spcBef>
        <a:spcAft>
          <a:spcPct val="0"/>
        </a:spcAft>
        <a:buClr>
          <a:schemeClr val="accent2"/>
        </a:buClr>
        <a:buSzPct val="130000"/>
        <a:buFont typeface="Wingdings" pitchFamily="2" charset="2"/>
        <a:buChar char="§"/>
        <a:defRPr sz="2800" kern="1200">
          <a:solidFill>
            <a:srgbClr val="404040"/>
          </a:solidFill>
          <a:latin typeface="+mn-lt"/>
          <a:ea typeface="MS PGothic" pitchFamily="34" charset="-128"/>
          <a:cs typeface="+mn-cs"/>
        </a:defRPr>
      </a:lvl2pPr>
      <a:lvl3pPr marL="815930" indent="-271976" algn="l" rtl="0" eaLnBrk="0" fontAlgn="base" hangingPunct="0">
        <a:spcBef>
          <a:spcPts val="714"/>
        </a:spcBef>
        <a:spcAft>
          <a:spcPct val="0"/>
        </a:spcAft>
        <a:buClr>
          <a:schemeClr val="accent1"/>
        </a:buClr>
        <a:buSzPct val="130000"/>
        <a:buFont typeface="Wingdings" pitchFamily="2" charset="2"/>
        <a:buChar char="§"/>
        <a:defRPr sz="2300" kern="1200">
          <a:solidFill>
            <a:srgbClr val="404040"/>
          </a:solidFill>
          <a:latin typeface="+mn-lt"/>
          <a:ea typeface="MS PGothic" pitchFamily="34" charset="-128"/>
          <a:cs typeface="+mn-cs"/>
        </a:defRPr>
      </a:lvl3pPr>
      <a:lvl4pPr marL="1087907" indent="-271976" algn="l" rtl="0" eaLnBrk="0" fontAlgn="base" hangingPunct="0">
        <a:spcBef>
          <a:spcPts val="714"/>
        </a:spcBef>
        <a:spcAft>
          <a:spcPct val="0"/>
        </a:spcAft>
        <a:buClr>
          <a:schemeClr val="accent2"/>
        </a:buClr>
        <a:buSzPct val="130000"/>
        <a:buFont typeface="Wingdings" pitchFamily="2" charset="2"/>
        <a:buChar char="§"/>
        <a:defRPr sz="2300" kern="1200">
          <a:solidFill>
            <a:srgbClr val="404040"/>
          </a:solidFill>
          <a:latin typeface="+mn-lt"/>
          <a:ea typeface="MS PGothic" pitchFamily="34" charset="-128"/>
          <a:cs typeface="+mn-cs"/>
        </a:defRPr>
      </a:lvl4pPr>
      <a:lvl5pPr marL="1359885" indent="-271976" algn="l" rtl="0" eaLnBrk="0" fontAlgn="base" hangingPunct="0">
        <a:spcBef>
          <a:spcPts val="714"/>
        </a:spcBef>
        <a:spcAft>
          <a:spcPct val="0"/>
        </a:spcAft>
        <a:buClr>
          <a:schemeClr val="accent1"/>
        </a:buClr>
        <a:buSzPct val="130000"/>
        <a:buFont typeface="Wingdings" pitchFamily="2" charset="2"/>
        <a:buChar char="§"/>
        <a:defRPr sz="2300" kern="1200">
          <a:solidFill>
            <a:srgbClr val="404040"/>
          </a:solidFill>
          <a:latin typeface="+mn-lt"/>
          <a:ea typeface="MS PGothic" pitchFamily="34" charset="-128"/>
          <a:cs typeface="+mn-cs"/>
        </a:defRPr>
      </a:lvl5pPr>
      <a:lvl6pPr marL="1639417" indent="-271976" algn="l" defTabSz="1087907" rtl="0" eaLnBrk="1" latinLnBrk="0" hangingPunct="1">
        <a:spcBef>
          <a:spcPct val="20000"/>
        </a:spcBef>
        <a:buClr>
          <a:schemeClr val="accent2"/>
        </a:buClr>
        <a:buSzPct val="130000"/>
        <a:buFont typeface="Wingdings" pitchFamily="2" charset="2"/>
        <a:buChar char="§"/>
        <a:defRPr lang="en-US" sz="2200" kern="1200" dirty="0" smtClean="0">
          <a:solidFill>
            <a:schemeClr val="tx1">
              <a:lumMod val="75000"/>
              <a:lumOff val="25000"/>
            </a:schemeClr>
          </a:solidFill>
          <a:latin typeface="+mn-lt"/>
          <a:ea typeface="+mn-ea"/>
          <a:cs typeface="+mn-cs"/>
        </a:defRPr>
      </a:lvl6pPr>
      <a:lvl7pPr marL="1907615" indent="-271976" algn="l" defTabSz="1087907" rtl="0" eaLnBrk="1" latinLnBrk="0" hangingPunct="1">
        <a:spcBef>
          <a:spcPct val="20000"/>
        </a:spcBef>
        <a:buClr>
          <a:schemeClr val="accent1"/>
        </a:buClr>
        <a:buSzPct val="130000"/>
        <a:buFont typeface="Wingdings" pitchFamily="2" charset="2"/>
        <a:buChar char="§"/>
        <a:defRPr lang="en-US" sz="2200" kern="1200" dirty="0" smtClean="0">
          <a:solidFill>
            <a:schemeClr val="tx1">
              <a:lumMod val="75000"/>
              <a:lumOff val="25000"/>
            </a:schemeClr>
          </a:solidFill>
          <a:latin typeface="+mn-lt"/>
          <a:ea typeface="+mn-ea"/>
          <a:cs typeface="+mn-cs"/>
        </a:defRPr>
      </a:lvl7pPr>
      <a:lvl8pPr marL="2175815" indent="-270089" algn="l" defTabSz="1087907" rtl="0" eaLnBrk="1" latinLnBrk="0" hangingPunct="1">
        <a:spcBef>
          <a:spcPct val="20000"/>
        </a:spcBef>
        <a:buClr>
          <a:schemeClr val="accent2"/>
        </a:buClr>
        <a:buSzPct val="130000"/>
        <a:buFont typeface="Wingdings" pitchFamily="2" charset="2"/>
        <a:buChar char="§"/>
        <a:defRPr lang="en-US" sz="2200" kern="1200" dirty="0" smtClean="0">
          <a:solidFill>
            <a:schemeClr val="tx1">
              <a:lumMod val="75000"/>
              <a:lumOff val="25000"/>
            </a:schemeClr>
          </a:solidFill>
          <a:latin typeface="+mn-lt"/>
          <a:ea typeface="+mn-ea"/>
          <a:cs typeface="+mn-cs"/>
        </a:defRPr>
      </a:lvl8pPr>
      <a:lvl9pPr marL="2445905" indent="-270089" algn="l" defTabSz="1087907" rtl="0" eaLnBrk="1" latinLnBrk="0" hangingPunct="1">
        <a:spcBef>
          <a:spcPct val="20000"/>
        </a:spcBef>
        <a:buClr>
          <a:schemeClr val="accent1"/>
        </a:buClr>
        <a:buSzPct val="130000"/>
        <a:buFont typeface="Wingdings" pitchFamily="2" charset="2"/>
        <a:buChar char="§"/>
        <a:defRPr lang="en-US" sz="2200" kern="1200" dirty="0">
          <a:solidFill>
            <a:schemeClr val="tx1">
              <a:lumMod val="75000"/>
              <a:lumOff val="25000"/>
            </a:schemeClr>
          </a:solidFill>
          <a:latin typeface="+mn-lt"/>
          <a:ea typeface="+mn-ea"/>
          <a:cs typeface="+mn-cs"/>
        </a:defRPr>
      </a:lvl9pPr>
    </p:bodyStyle>
    <p:otherStyle>
      <a:defPPr>
        <a:defRPr/>
      </a:defPPr>
      <a:lvl1pPr marL="0" algn="l" defTabSz="1087907" rtl="0" eaLnBrk="1" latinLnBrk="0" hangingPunct="1">
        <a:defRPr sz="2200" kern="1200">
          <a:solidFill>
            <a:schemeClr val="tx1"/>
          </a:solidFill>
          <a:latin typeface="+mn-lt"/>
          <a:ea typeface="+mn-ea"/>
          <a:cs typeface="+mn-cs"/>
        </a:defRPr>
      </a:lvl1pPr>
      <a:lvl2pPr marL="543955" algn="l" defTabSz="1087907" rtl="0" eaLnBrk="1" latinLnBrk="0" hangingPunct="1">
        <a:defRPr sz="2200" kern="1200">
          <a:solidFill>
            <a:schemeClr val="tx1"/>
          </a:solidFill>
          <a:latin typeface="+mn-lt"/>
          <a:ea typeface="+mn-ea"/>
          <a:cs typeface="+mn-cs"/>
        </a:defRPr>
      </a:lvl2pPr>
      <a:lvl3pPr marL="1087907" algn="l" defTabSz="1087907" rtl="0" eaLnBrk="1" latinLnBrk="0" hangingPunct="1">
        <a:defRPr sz="2200" kern="1200">
          <a:solidFill>
            <a:schemeClr val="tx1"/>
          </a:solidFill>
          <a:latin typeface="+mn-lt"/>
          <a:ea typeface="+mn-ea"/>
          <a:cs typeface="+mn-cs"/>
        </a:defRPr>
      </a:lvl3pPr>
      <a:lvl4pPr marL="1631864" algn="l" defTabSz="1087907" rtl="0" eaLnBrk="1" latinLnBrk="0" hangingPunct="1">
        <a:defRPr sz="2200" kern="1200">
          <a:solidFill>
            <a:schemeClr val="tx1"/>
          </a:solidFill>
          <a:latin typeface="+mn-lt"/>
          <a:ea typeface="+mn-ea"/>
          <a:cs typeface="+mn-cs"/>
        </a:defRPr>
      </a:lvl4pPr>
      <a:lvl5pPr marL="2175815" algn="l" defTabSz="1087907" rtl="0" eaLnBrk="1" latinLnBrk="0" hangingPunct="1">
        <a:defRPr sz="2200" kern="1200">
          <a:solidFill>
            <a:schemeClr val="tx1"/>
          </a:solidFill>
          <a:latin typeface="+mn-lt"/>
          <a:ea typeface="+mn-ea"/>
          <a:cs typeface="+mn-cs"/>
        </a:defRPr>
      </a:lvl5pPr>
      <a:lvl6pPr marL="2719769" algn="l" defTabSz="1087907" rtl="0" eaLnBrk="1" latinLnBrk="0" hangingPunct="1">
        <a:defRPr sz="2200" kern="1200">
          <a:solidFill>
            <a:schemeClr val="tx1"/>
          </a:solidFill>
          <a:latin typeface="+mn-lt"/>
          <a:ea typeface="+mn-ea"/>
          <a:cs typeface="+mn-cs"/>
        </a:defRPr>
      </a:lvl6pPr>
      <a:lvl7pPr marL="3263724" algn="l" defTabSz="1087907" rtl="0" eaLnBrk="1" latinLnBrk="0" hangingPunct="1">
        <a:defRPr sz="2200" kern="1200">
          <a:solidFill>
            <a:schemeClr val="tx1"/>
          </a:solidFill>
          <a:latin typeface="+mn-lt"/>
          <a:ea typeface="+mn-ea"/>
          <a:cs typeface="+mn-cs"/>
        </a:defRPr>
      </a:lvl7pPr>
      <a:lvl8pPr marL="3807675" algn="l" defTabSz="1087907" rtl="0" eaLnBrk="1" latinLnBrk="0" hangingPunct="1">
        <a:defRPr sz="2200" kern="1200">
          <a:solidFill>
            <a:schemeClr val="tx1"/>
          </a:solidFill>
          <a:latin typeface="+mn-lt"/>
          <a:ea typeface="+mn-ea"/>
          <a:cs typeface="+mn-cs"/>
        </a:defRPr>
      </a:lvl8pPr>
      <a:lvl9pPr marL="4351631" algn="l" defTabSz="1087907" rtl="0" eaLnBrk="1" latinLnBrk="0" hangingPunct="1">
        <a:defRPr sz="22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gradFill flip="none" rotWithShape="1">
          <a:gsLst>
            <a:gs pos="67000">
              <a:srgbClr val="EEEBF9"/>
            </a:gs>
            <a:gs pos="0">
              <a:schemeClr val="bg1"/>
            </a:gs>
            <a:gs pos="100000">
              <a:srgbClr val="A296DE"/>
            </a:gs>
          </a:gsLst>
          <a:lin ang="5400000" scaled="1"/>
          <a:tileRect/>
        </a:gra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892975" y="312546"/>
            <a:ext cx="10406063" cy="1518047"/>
          </a:xfrm>
          <a:prstGeom prst="rect">
            <a:avLst/>
          </a:prstGeom>
          <a:ln w="12700">
            <a:miter lim="400000"/>
          </a:ln>
          <a:extLst>
            <a:ext uri="{C572A759-6A51-4108-AA02-DFA0A04FC94B}">
              <ma14:wrappingTextBoxFlag xmlns:ma14="http://schemas.microsoft.com/office/mac/drawingml/2011/main" xmlns="" val="1"/>
            </a:ext>
          </a:extLst>
        </p:spPr>
        <p:txBody>
          <a:bodyPr lIns="42510" tIns="42510" rIns="42510" bIns="42510" anchor="ctr">
            <a:normAutofit/>
          </a:bodyPr>
          <a:lstStyle/>
          <a:p>
            <a:r>
              <a:t>Title Text</a:t>
            </a:r>
          </a:p>
        </p:txBody>
      </p:sp>
      <p:sp>
        <p:nvSpPr>
          <p:cNvPr id="3" name="Body Level One…"/>
          <p:cNvSpPr txBox="1">
            <a:spLocks noGrp="1"/>
          </p:cNvSpPr>
          <p:nvPr>
            <p:ph type="body" idx="1"/>
          </p:nvPr>
        </p:nvSpPr>
        <p:spPr>
          <a:xfrm>
            <a:off x="-5335212" y="257576"/>
            <a:ext cx="10406063" cy="4420195"/>
          </a:xfrm>
          <a:prstGeom prst="rect">
            <a:avLst/>
          </a:prstGeom>
          <a:ln w="12700">
            <a:miter lim="400000"/>
          </a:ln>
          <a:extLst>
            <a:ext uri="{C572A759-6A51-4108-AA02-DFA0A04FC94B}">
              <ma14:wrappingTextBoxFlag xmlns:ma14="http://schemas.microsoft.com/office/mac/drawingml/2011/main" xmlns="" val="1"/>
            </a:ext>
          </a:extLst>
        </p:spPr>
        <p:txBody>
          <a:bodyPr lIns="42510" tIns="42510" rIns="42510" bIns="42510" anchor="ctr">
            <a:normAutofit/>
          </a:bodyPr>
          <a:lstStyle/>
          <a:p>
            <a:r>
              <a:t>Body Level One</a:t>
            </a:r>
          </a:p>
          <a:p>
            <a:pPr lvl="1"/>
            <a:r>
              <a:t>Body Level Two</a:t>
            </a:r>
          </a:p>
          <a:p>
            <a:pPr lvl="2"/>
            <a:r>
              <a:t>Body Level Three</a:t>
            </a:r>
          </a:p>
          <a:p>
            <a:pPr lvl="3"/>
            <a:r>
              <a:t>Body Level Four</a:t>
            </a:r>
          </a:p>
          <a:p>
            <a:pPr lvl="4"/>
            <a:r>
              <a:t>Body Level Five</a:t>
            </a:r>
          </a:p>
        </p:txBody>
      </p:sp>
      <p:pic>
        <p:nvPicPr>
          <p:cNvPr id="4" name="pasted-image.pdf" descr="pasted-image.pdf"/>
          <p:cNvPicPr>
            <a:picLocks noChangeAspect="1"/>
          </p:cNvPicPr>
          <p:nvPr/>
        </p:nvPicPr>
        <p:blipFill>
          <a:blip r:embed="rId9"/>
          <a:stretch>
            <a:fillRect/>
          </a:stretch>
        </p:blipFill>
        <p:spPr>
          <a:xfrm>
            <a:off x="367333" y="5969480"/>
            <a:ext cx="1718027" cy="598339"/>
          </a:xfrm>
          <a:prstGeom prst="rect">
            <a:avLst/>
          </a:prstGeom>
          <a:ln w="12700">
            <a:miter lim="400000"/>
          </a:ln>
        </p:spPr>
      </p:pic>
      <p:pic>
        <p:nvPicPr>
          <p:cNvPr id="5" name="pasted-image.pdf" descr="pasted-image.pdf"/>
          <p:cNvPicPr>
            <a:picLocks noChangeAspect="1"/>
          </p:cNvPicPr>
          <p:nvPr/>
        </p:nvPicPr>
        <p:blipFill>
          <a:blip r:embed="rId10"/>
          <a:stretch>
            <a:fillRect/>
          </a:stretch>
        </p:blipFill>
        <p:spPr>
          <a:xfrm>
            <a:off x="10971612" y="6096861"/>
            <a:ext cx="46701" cy="285751"/>
          </a:xfrm>
          <a:prstGeom prst="rect">
            <a:avLst/>
          </a:prstGeom>
          <a:ln w="12700">
            <a:miter lim="400000"/>
          </a:ln>
        </p:spPr>
      </p:pic>
      <p:sp>
        <p:nvSpPr>
          <p:cNvPr id="6" name="Page"/>
          <p:cNvSpPr txBox="1"/>
          <p:nvPr/>
        </p:nvSpPr>
        <p:spPr>
          <a:xfrm>
            <a:off x="11070541" y="5891216"/>
            <a:ext cx="563251" cy="516737"/>
          </a:xfrm>
          <a:prstGeom prst="rect">
            <a:avLst/>
          </a:prstGeom>
          <a:ln w="12700">
            <a:miter lim="400000"/>
          </a:ln>
          <a:extLst>
            <a:ext uri="{C572A759-6A51-4108-AA02-DFA0A04FC94B}">
              <ma14:wrappingTextBoxFlag xmlns:ma14="http://schemas.microsoft.com/office/mac/drawingml/2011/main" xmlns="" val="1"/>
            </a:ext>
          </a:extLst>
        </p:spPr>
        <p:txBody>
          <a:bodyPr lIns="42510" tIns="42510" rIns="42510" bIns="42510" anchor="ctr">
            <a:spAutoFit/>
          </a:bodyPr>
          <a:lstStyle>
            <a:lvl1pPr algn="l">
              <a:defRPr sz="1400" cap="all">
                <a:solidFill>
                  <a:srgbClr val="676767"/>
                </a:solidFill>
                <a:latin typeface="Open Sans Bold"/>
                <a:ea typeface="Open Sans Bold"/>
                <a:cs typeface="Open Sans Bold"/>
                <a:sym typeface="Open Sans Bold"/>
              </a:defRPr>
            </a:lvl1pPr>
          </a:lstStyle>
          <a:p>
            <a:pPr defTabSz="488858" hangingPunct="0"/>
            <a:r>
              <a:rPr kern="0"/>
              <a:t>Page</a:t>
            </a:r>
          </a:p>
        </p:txBody>
      </p:sp>
      <p:sp>
        <p:nvSpPr>
          <p:cNvPr id="7" name="Slide Number"/>
          <p:cNvSpPr txBox="1">
            <a:spLocks noGrp="1"/>
          </p:cNvSpPr>
          <p:nvPr>
            <p:ph type="sldNum" sz="quarter" idx="2"/>
          </p:nvPr>
        </p:nvSpPr>
        <p:spPr>
          <a:xfrm>
            <a:off x="11082747" y="6203156"/>
            <a:ext cx="355155" cy="270516"/>
          </a:xfrm>
          <a:prstGeom prst="rect">
            <a:avLst/>
          </a:prstGeom>
          <a:ln w="12700">
            <a:miter lim="400000"/>
          </a:ln>
        </p:spPr>
        <p:txBody>
          <a:bodyPr wrap="none" lIns="42510" tIns="42510" rIns="42510" bIns="42510">
            <a:spAutoFit/>
          </a:bodyPr>
          <a:lstStyle>
            <a:lvl1pPr algn="l">
              <a:defRPr sz="1200">
                <a:solidFill>
                  <a:srgbClr val="00A585"/>
                </a:solidFill>
                <a:latin typeface="Open Sans Bold"/>
                <a:ea typeface="Open Sans Bold"/>
                <a:cs typeface="Open Sans Bold"/>
                <a:sym typeface="Open Sans Bold"/>
              </a:defRPr>
            </a:lvl1pPr>
          </a:lstStyle>
          <a:p>
            <a:pPr defTabSz="488858" hangingPunct="0"/>
            <a:fld id="{86CB4B4D-7CA3-9044-876B-883B54F8677D}" type="slidenum">
              <a:rPr lang="es-BO" kern="0" smtClean="0"/>
              <a:pPr defTabSz="488858" hangingPunct="0"/>
              <a:t>‹Nº›</a:t>
            </a:fld>
            <a:endParaRPr lang="es-BO" kern="0"/>
          </a:p>
        </p:txBody>
      </p:sp>
    </p:spTree>
    <p:extLst>
      <p:ext uri="{BB962C8B-B14F-4D97-AF65-F5344CB8AC3E}">
        <p14:creationId xmlns:p14="http://schemas.microsoft.com/office/powerpoint/2010/main" val="3828720238"/>
      </p:ext>
    </p:extLst>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Lst>
  <p:transition spd="med"/>
  <p:txStyles>
    <p:titleStyle>
      <a:lvl1pPr marL="0" marR="0" indent="0" algn="ctr" defTabSz="488858" rtl="0" latinLnBrk="0">
        <a:lnSpc>
          <a:spcPct val="100000"/>
        </a:lnSpc>
        <a:spcBef>
          <a:spcPts val="0"/>
        </a:spcBef>
        <a:spcAft>
          <a:spcPts val="0"/>
        </a:spcAft>
        <a:buClrTx/>
        <a:buSzTx/>
        <a:buFontTx/>
        <a:buNone/>
        <a:tabLst/>
        <a:defRPr sz="4000" b="0" i="0" u="none" strike="noStrike" cap="none" spc="0" baseline="0">
          <a:ln>
            <a:noFill/>
          </a:ln>
          <a:solidFill>
            <a:srgbClr val="00B297"/>
          </a:solidFill>
          <a:uFillTx/>
          <a:latin typeface="Open Sans Regular"/>
          <a:ea typeface="Open Sans Regular"/>
          <a:cs typeface="Open Sans Regular"/>
          <a:sym typeface="Open Sans Regular"/>
        </a:defRPr>
      </a:lvl1pPr>
      <a:lvl2pPr marL="0" marR="0" indent="0" algn="ctr" defTabSz="488858" rtl="0" latinLnBrk="0">
        <a:lnSpc>
          <a:spcPct val="100000"/>
        </a:lnSpc>
        <a:spcBef>
          <a:spcPts val="0"/>
        </a:spcBef>
        <a:spcAft>
          <a:spcPts val="0"/>
        </a:spcAft>
        <a:buClrTx/>
        <a:buSzTx/>
        <a:buFontTx/>
        <a:buNone/>
        <a:tabLst/>
        <a:defRPr sz="4000" b="0" i="0" u="none" strike="noStrike" cap="none" spc="0" baseline="0">
          <a:ln>
            <a:noFill/>
          </a:ln>
          <a:solidFill>
            <a:srgbClr val="00B297"/>
          </a:solidFill>
          <a:uFillTx/>
          <a:latin typeface="Open Sans Regular"/>
          <a:ea typeface="Open Sans Regular"/>
          <a:cs typeface="Open Sans Regular"/>
          <a:sym typeface="Open Sans Regular"/>
        </a:defRPr>
      </a:lvl2pPr>
      <a:lvl3pPr marL="0" marR="0" indent="0" algn="ctr" defTabSz="488858" rtl="0" latinLnBrk="0">
        <a:lnSpc>
          <a:spcPct val="100000"/>
        </a:lnSpc>
        <a:spcBef>
          <a:spcPts val="0"/>
        </a:spcBef>
        <a:spcAft>
          <a:spcPts val="0"/>
        </a:spcAft>
        <a:buClrTx/>
        <a:buSzTx/>
        <a:buFontTx/>
        <a:buNone/>
        <a:tabLst/>
        <a:defRPr sz="4000" b="0" i="0" u="none" strike="noStrike" cap="none" spc="0" baseline="0">
          <a:ln>
            <a:noFill/>
          </a:ln>
          <a:solidFill>
            <a:srgbClr val="00B297"/>
          </a:solidFill>
          <a:uFillTx/>
          <a:latin typeface="Open Sans Regular"/>
          <a:ea typeface="Open Sans Regular"/>
          <a:cs typeface="Open Sans Regular"/>
          <a:sym typeface="Open Sans Regular"/>
        </a:defRPr>
      </a:lvl3pPr>
      <a:lvl4pPr marL="0" marR="0" indent="0" algn="ctr" defTabSz="488858" rtl="0" latinLnBrk="0">
        <a:lnSpc>
          <a:spcPct val="100000"/>
        </a:lnSpc>
        <a:spcBef>
          <a:spcPts val="0"/>
        </a:spcBef>
        <a:spcAft>
          <a:spcPts val="0"/>
        </a:spcAft>
        <a:buClrTx/>
        <a:buSzTx/>
        <a:buFontTx/>
        <a:buNone/>
        <a:tabLst/>
        <a:defRPr sz="4000" b="0" i="0" u="none" strike="noStrike" cap="none" spc="0" baseline="0">
          <a:ln>
            <a:noFill/>
          </a:ln>
          <a:solidFill>
            <a:srgbClr val="00B297"/>
          </a:solidFill>
          <a:uFillTx/>
          <a:latin typeface="Open Sans Regular"/>
          <a:ea typeface="Open Sans Regular"/>
          <a:cs typeface="Open Sans Regular"/>
          <a:sym typeface="Open Sans Regular"/>
        </a:defRPr>
      </a:lvl4pPr>
      <a:lvl5pPr marL="0" marR="0" indent="0" algn="ctr" defTabSz="488858" rtl="0" latinLnBrk="0">
        <a:lnSpc>
          <a:spcPct val="100000"/>
        </a:lnSpc>
        <a:spcBef>
          <a:spcPts val="0"/>
        </a:spcBef>
        <a:spcAft>
          <a:spcPts val="0"/>
        </a:spcAft>
        <a:buClrTx/>
        <a:buSzTx/>
        <a:buFontTx/>
        <a:buNone/>
        <a:tabLst/>
        <a:defRPr sz="4000" b="0" i="0" u="none" strike="noStrike" cap="none" spc="0" baseline="0">
          <a:ln>
            <a:noFill/>
          </a:ln>
          <a:solidFill>
            <a:srgbClr val="00B297"/>
          </a:solidFill>
          <a:uFillTx/>
          <a:latin typeface="Open Sans Regular"/>
          <a:ea typeface="Open Sans Regular"/>
          <a:cs typeface="Open Sans Regular"/>
          <a:sym typeface="Open Sans Regular"/>
        </a:defRPr>
      </a:lvl5pPr>
      <a:lvl6pPr marL="0" marR="0" indent="0" algn="ctr" defTabSz="488858" rtl="0" latinLnBrk="0">
        <a:lnSpc>
          <a:spcPct val="100000"/>
        </a:lnSpc>
        <a:spcBef>
          <a:spcPts val="0"/>
        </a:spcBef>
        <a:spcAft>
          <a:spcPts val="0"/>
        </a:spcAft>
        <a:buClrTx/>
        <a:buSzTx/>
        <a:buFontTx/>
        <a:buNone/>
        <a:tabLst/>
        <a:defRPr sz="4000" b="0" i="0" u="none" strike="noStrike" cap="none" spc="0" baseline="0">
          <a:ln>
            <a:noFill/>
          </a:ln>
          <a:solidFill>
            <a:srgbClr val="00B297"/>
          </a:solidFill>
          <a:uFillTx/>
          <a:latin typeface="Open Sans Regular"/>
          <a:ea typeface="Open Sans Regular"/>
          <a:cs typeface="Open Sans Regular"/>
          <a:sym typeface="Open Sans Regular"/>
        </a:defRPr>
      </a:lvl6pPr>
      <a:lvl7pPr marL="0" marR="0" indent="0" algn="ctr" defTabSz="488858" rtl="0" latinLnBrk="0">
        <a:lnSpc>
          <a:spcPct val="100000"/>
        </a:lnSpc>
        <a:spcBef>
          <a:spcPts val="0"/>
        </a:spcBef>
        <a:spcAft>
          <a:spcPts val="0"/>
        </a:spcAft>
        <a:buClrTx/>
        <a:buSzTx/>
        <a:buFontTx/>
        <a:buNone/>
        <a:tabLst/>
        <a:defRPr sz="4000" b="0" i="0" u="none" strike="noStrike" cap="none" spc="0" baseline="0">
          <a:ln>
            <a:noFill/>
          </a:ln>
          <a:solidFill>
            <a:srgbClr val="00B297"/>
          </a:solidFill>
          <a:uFillTx/>
          <a:latin typeface="Open Sans Regular"/>
          <a:ea typeface="Open Sans Regular"/>
          <a:cs typeface="Open Sans Regular"/>
          <a:sym typeface="Open Sans Regular"/>
        </a:defRPr>
      </a:lvl7pPr>
      <a:lvl8pPr marL="0" marR="0" indent="0" algn="ctr" defTabSz="488858" rtl="0" latinLnBrk="0">
        <a:lnSpc>
          <a:spcPct val="100000"/>
        </a:lnSpc>
        <a:spcBef>
          <a:spcPts val="0"/>
        </a:spcBef>
        <a:spcAft>
          <a:spcPts val="0"/>
        </a:spcAft>
        <a:buClrTx/>
        <a:buSzTx/>
        <a:buFontTx/>
        <a:buNone/>
        <a:tabLst/>
        <a:defRPr sz="4000" b="0" i="0" u="none" strike="noStrike" cap="none" spc="0" baseline="0">
          <a:ln>
            <a:noFill/>
          </a:ln>
          <a:solidFill>
            <a:srgbClr val="00B297"/>
          </a:solidFill>
          <a:uFillTx/>
          <a:latin typeface="Open Sans Regular"/>
          <a:ea typeface="Open Sans Regular"/>
          <a:cs typeface="Open Sans Regular"/>
          <a:sym typeface="Open Sans Regular"/>
        </a:defRPr>
      </a:lvl8pPr>
      <a:lvl9pPr marL="0" marR="0" indent="0" algn="ctr" defTabSz="488858" rtl="0" latinLnBrk="0">
        <a:lnSpc>
          <a:spcPct val="100000"/>
        </a:lnSpc>
        <a:spcBef>
          <a:spcPts val="0"/>
        </a:spcBef>
        <a:spcAft>
          <a:spcPts val="0"/>
        </a:spcAft>
        <a:buClrTx/>
        <a:buSzTx/>
        <a:buFontTx/>
        <a:buNone/>
        <a:tabLst/>
        <a:defRPr sz="4000" b="0" i="0" u="none" strike="noStrike" cap="none" spc="0" baseline="0">
          <a:ln>
            <a:noFill/>
          </a:ln>
          <a:solidFill>
            <a:srgbClr val="00B297"/>
          </a:solidFill>
          <a:uFillTx/>
          <a:latin typeface="Open Sans Regular"/>
          <a:ea typeface="Open Sans Regular"/>
          <a:cs typeface="Open Sans Regular"/>
          <a:sym typeface="Open Sans Regular"/>
        </a:defRPr>
      </a:lvl9pPr>
    </p:titleStyle>
    <p:bodyStyle>
      <a:lvl1pPr marL="185979" marR="0" indent="-185979" algn="ctr" defTabSz="488858" rtl="0" latinLnBrk="0">
        <a:lnSpc>
          <a:spcPct val="100000"/>
        </a:lnSpc>
        <a:spcBef>
          <a:spcPts val="1674"/>
        </a:spcBef>
        <a:spcAft>
          <a:spcPts val="0"/>
        </a:spcAft>
        <a:buClrTx/>
        <a:buSzPct val="75000"/>
        <a:buFontTx/>
        <a:buChar char="•"/>
        <a:tabLst/>
        <a:defRPr sz="1500" b="0" i="0" u="none" strike="noStrike" cap="none" spc="0" baseline="0">
          <a:ln>
            <a:noFill/>
          </a:ln>
          <a:solidFill>
            <a:srgbClr val="676767"/>
          </a:solidFill>
          <a:uFillTx/>
          <a:latin typeface="Open Sans"/>
          <a:ea typeface="Open Sans"/>
          <a:cs typeface="Open Sans"/>
          <a:sym typeface="Open Sans"/>
        </a:defRPr>
      </a:lvl1pPr>
      <a:lvl2pPr marL="557936" marR="0" indent="-185979" algn="ctr" defTabSz="488858" rtl="0" latinLnBrk="0">
        <a:lnSpc>
          <a:spcPct val="100000"/>
        </a:lnSpc>
        <a:spcBef>
          <a:spcPts val="1674"/>
        </a:spcBef>
        <a:spcAft>
          <a:spcPts val="0"/>
        </a:spcAft>
        <a:buClrTx/>
        <a:buSzPct val="75000"/>
        <a:buFontTx/>
        <a:buChar char="•"/>
        <a:tabLst/>
        <a:defRPr sz="1500" b="0" i="0" u="none" strike="noStrike" cap="none" spc="0" baseline="0">
          <a:ln>
            <a:noFill/>
          </a:ln>
          <a:solidFill>
            <a:srgbClr val="676767"/>
          </a:solidFill>
          <a:uFillTx/>
          <a:latin typeface="Open Sans"/>
          <a:ea typeface="Open Sans"/>
          <a:cs typeface="Open Sans"/>
          <a:sym typeface="Open Sans"/>
        </a:defRPr>
      </a:lvl2pPr>
      <a:lvl3pPr marL="929894" marR="0" indent="-185979" algn="ctr" defTabSz="488858" rtl="0" latinLnBrk="0">
        <a:lnSpc>
          <a:spcPct val="100000"/>
        </a:lnSpc>
        <a:spcBef>
          <a:spcPts val="1674"/>
        </a:spcBef>
        <a:spcAft>
          <a:spcPts val="0"/>
        </a:spcAft>
        <a:buClrTx/>
        <a:buSzPct val="75000"/>
        <a:buFontTx/>
        <a:buChar char="•"/>
        <a:tabLst/>
        <a:defRPr sz="1500" b="0" i="0" u="none" strike="noStrike" cap="none" spc="0" baseline="0">
          <a:ln>
            <a:noFill/>
          </a:ln>
          <a:solidFill>
            <a:srgbClr val="676767"/>
          </a:solidFill>
          <a:uFillTx/>
          <a:latin typeface="Open Sans"/>
          <a:ea typeface="Open Sans"/>
          <a:cs typeface="Open Sans"/>
          <a:sym typeface="Open Sans"/>
        </a:defRPr>
      </a:lvl3pPr>
      <a:lvl4pPr marL="1301851" marR="0" indent="-185979" algn="ctr" defTabSz="488858" rtl="0" latinLnBrk="0">
        <a:lnSpc>
          <a:spcPct val="100000"/>
        </a:lnSpc>
        <a:spcBef>
          <a:spcPts val="1674"/>
        </a:spcBef>
        <a:spcAft>
          <a:spcPts val="0"/>
        </a:spcAft>
        <a:buClrTx/>
        <a:buSzPct val="75000"/>
        <a:buFontTx/>
        <a:buChar char="•"/>
        <a:tabLst/>
        <a:defRPr sz="1500" b="0" i="0" u="none" strike="noStrike" cap="none" spc="0" baseline="0">
          <a:ln>
            <a:noFill/>
          </a:ln>
          <a:solidFill>
            <a:srgbClr val="676767"/>
          </a:solidFill>
          <a:uFillTx/>
          <a:latin typeface="Open Sans"/>
          <a:ea typeface="Open Sans"/>
          <a:cs typeface="Open Sans"/>
          <a:sym typeface="Open Sans"/>
        </a:defRPr>
      </a:lvl4pPr>
      <a:lvl5pPr marL="1673807" marR="0" indent="-185979" algn="ctr" defTabSz="488858" rtl="0" latinLnBrk="0">
        <a:lnSpc>
          <a:spcPct val="100000"/>
        </a:lnSpc>
        <a:spcBef>
          <a:spcPts val="1674"/>
        </a:spcBef>
        <a:spcAft>
          <a:spcPts val="0"/>
        </a:spcAft>
        <a:buClrTx/>
        <a:buSzPct val="75000"/>
        <a:buFontTx/>
        <a:buChar char="•"/>
        <a:tabLst/>
        <a:defRPr sz="1500" b="0" i="0" u="none" strike="noStrike" cap="none" spc="0" baseline="0">
          <a:ln>
            <a:noFill/>
          </a:ln>
          <a:solidFill>
            <a:srgbClr val="676767"/>
          </a:solidFill>
          <a:uFillTx/>
          <a:latin typeface="Open Sans"/>
          <a:ea typeface="Open Sans"/>
          <a:cs typeface="Open Sans"/>
          <a:sym typeface="Open Sans"/>
        </a:defRPr>
      </a:lvl5pPr>
      <a:lvl6pPr marL="2045766" marR="0" indent="-185979" algn="ctr" defTabSz="488858" rtl="0" latinLnBrk="0">
        <a:lnSpc>
          <a:spcPct val="100000"/>
        </a:lnSpc>
        <a:spcBef>
          <a:spcPts val="1674"/>
        </a:spcBef>
        <a:spcAft>
          <a:spcPts val="0"/>
        </a:spcAft>
        <a:buClrTx/>
        <a:buSzPct val="75000"/>
        <a:buFontTx/>
        <a:buChar char="•"/>
        <a:tabLst/>
        <a:defRPr sz="1500" b="0" i="0" u="none" strike="noStrike" cap="none" spc="0" baseline="0">
          <a:ln>
            <a:noFill/>
          </a:ln>
          <a:solidFill>
            <a:srgbClr val="676767"/>
          </a:solidFill>
          <a:uFillTx/>
          <a:latin typeface="Open Sans"/>
          <a:ea typeface="Open Sans"/>
          <a:cs typeface="Open Sans"/>
          <a:sym typeface="Open Sans"/>
        </a:defRPr>
      </a:lvl6pPr>
      <a:lvl7pPr marL="2417723" marR="0" indent="-185979" algn="ctr" defTabSz="488858" rtl="0" latinLnBrk="0">
        <a:lnSpc>
          <a:spcPct val="100000"/>
        </a:lnSpc>
        <a:spcBef>
          <a:spcPts val="1674"/>
        </a:spcBef>
        <a:spcAft>
          <a:spcPts val="0"/>
        </a:spcAft>
        <a:buClrTx/>
        <a:buSzPct val="75000"/>
        <a:buFontTx/>
        <a:buChar char="•"/>
        <a:tabLst/>
        <a:defRPr sz="1500" b="0" i="0" u="none" strike="noStrike" cap="none" spc="0" baseline="0">
          <a:ln>
            <a:noFill/>
          </a:ln>
          <a:solidFill>
            <a:srgbClr val="676767"/>
          </a:solidFill>
          <a:uFillTx/>
          <a:latin typeface="Open Sans"/>
          <a:ea typeface="Open Sans"/>
          <a:cs typeface="Open Sans"/>
          <a:sym typeface="Open Sans"/>
        </a:defRPr>
      </a:lvl7pPr>
      <a:lvl8pPr marL="2789681" marR="0" indent="-185979" algn="ctr" defTabSz="488858" rtl="0" latinLnBrk="0">
        <a:lnSpc>
          <a:spcPct val="100000"/>
        </a:lnSpc>
        <a:spcBef>
          <a:spcPts val="1674"/>
        </a:spcBef>
        <a:spcAft>
          <a:spcPts val="0"/>
        </a:spcAft>
        <a:buClrTx/>
        <a:buSzPct val="75000"/>
        <a:buFontTx/>
        <a:buChar char="•"/>
        <a:tabLst/>
        <a:defRPr sz="1500" b="0" i="0" u="none" strike="noStrike" cap="none" spc="0" baseline="0">
          <a:ln>
            <a:noFill/>
          </a:ln>
          <a:solidFill>
            <a:srgbClr val="676767"/>
          </a:solidFill>
          <a:uFillTx/>
          <a:latin typeface="Open Sans"/>
          <a:ea typeface="Open Sans"/>
          <a:cs typeface="Open Sans"/>
          <a:sym typeface="Open Sans"/>
        </a:defRPr>
      </a:lvl8pPr>
      <a:lvl9pPr marL="3161637" marR="0" indent="-185979" algn="ctr" defTabSz="488858" rtl="0" latinLnBrk="0">
        <a:lnSpc>
          <a:spcPct val="100000"/>
        </a:lnSpc>
        <a:spcBef>
          <a:spcPts val="1674"/>
        </a:spcBef>
        <a:spcAft>
          <a:spcPts val="0"/>
        </a:spcAft>
        <a:buClrTx/>
        <a:buSzPct val="75000"/>
        <a:buFontTx/>
        <a:buChar char="•"/>
        <a:tabLst/>
        <a:defRPr sz="1500" b="0" i="0" u="none" strike="noStrike" cap="none" spc="0" baseline="0">
          <a:ln>
            <a:noFill/>
          </a:ln>
          <a:solidFill>
            <a:srgbClr val="676767"/>
          </a:solidFill>
          <a:uFillTx/>
          <a:latin typeface="Open Sans"/>
          <a:ea typeface="Open Sans"/>
          <a:cs typeface="Open Sans"/>
          <a:sym typeface="Open Sans"/>
        </a:defRPr>
      </a:lvl9pPr>
    </p:bodyStyle>
    <p:otherStyle>
      <a:lvl1pPr marL="0" marR="0" indent="0" algn="l" defTabSz="488858"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Open Sans Bold"/>
        </a:defRPr>
      </a:lvl1pPr>
      <a:lvl2pPr marL="0" marR="0" indent="0" algn="l" defTabSz="488858"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Open Sans Bold"/>
        </a:defRPr>
      </a:lvl2pPr>
      <a:lvl3pPr marL="0" marR="0" indent="0" algn="l" defTabSz="488858"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Open Sans Bold"/>
        </a:defRPr>
      </a:lvl3pPr>
      <a:lvl4pPr marL="0" marR="0" indent="0" algn="l" defTabSz="488858"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Open Sans Bold"/>
        </a:defRPr>
      </a:lvl4pPr>
      <a:lvl5pPr marL="0" marR="0" indent="0" algn="l" defTabSz="488858"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Open Sans Bold"/>
        </a:defRPr>
      </a:lvl5pPr>
      <a:lvl6pPr marL="0" marR="0" indent="0" algn="l" defTabSz="488858"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Open Sans Bold"/>
        </a:defRPr>
      </a:lvl6pPr>
      <a:lvl7pPr marL="0" marR="0" indent="0" algn="l" defTabSz="488858"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Open Sans Bold"/>
        </a:defRPr>
      </a:lvl7pPr>
      <a:lvl8pPr marL="0" marR="0" indent="0" algn="l" defTabSz="488858"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Open Sans Bold"/>
        </a:defRPr>
      </a:lvl8pPr>
      <a:lvl9pPr marL="0" marR="0" indent="0" algn="l" defTabSz="488858"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Open Sans Bold"/>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3922"/>
          </a:schemeClr>
        </a:solidFill>
        <a:effectLst/>
      </p:bgPr>
    </p:bg>
    <p:spTree>
      <p:nvGrpSpPr>
        <p:cNvPr id="1" name=""/>
        <p:cNvGrpSpPr/>
        <p:nvPr/>
      </p:nvGrpSpPr>
      <p:grpSpPr>
        <a:xfrm>
          <a:off x="0" y="0"/>
          <a:ext cx="0" cy="0"/>
          <a:chOff x="0" y="0"/>
          <a:chExt cx="0" cy="0"/>
        </a:xfrm>
      </p:grpSpPr>
      <p:sp>
        <p:nvSpPr>
          <p:cNvPr id="8194" name="Rectangle 9"/>
          <p:cNvSpPr>
            <a:spLocks noChangeArrowheads="1"/>
          </p:cNvSpPr>
          <p:nvPr userDrawn="1"/>
        </p:nvSpPr>
        <p:spPr bwMode="auto">
          <a:xfrm>
            <a:off x="0" y="0"/>
            <a:ext cx="12192000" cy="1447800"/>
          </a:xfrm>
          <a:prstGeom prst="rect">
            <a:avLst/>
          </a:prstGeom>
          <a:solidFill>
            <a:srgbClr val="5B78D3"/>
          </a:solidFill>
          <a:ln>
            <a:noFill/>
          </a:ln>
          <a:extLst>
            <a:ext uri="{91240B29-F687-4F45-9708-019B960494DF}">
              <a14:hiddenLine xmlns:a14="http://schemas.microsoft.com/office/drawing/2010/main" w="57150">
                <a:solidFill>
                  <a:srgbClr val="000000"/>
                </a:solidFill>
                <a:miter lim="800000"/>
                <a:headEnd/>
                <a:tailEnd/>
              </a14:hiddenLine>
            </a:ext>
          </a:extLst>
        </p:spPr>
        <p:txBody>
          <a:bodyPr wrap="none" anchor="ctr"/>
          <a:lstStyle>
            <a:lvl1pPr eaLnBrk="0" hangingPunct="0">
              <a:defRPr>
                <a:solidFill>
                  <a:srgbClr val="000000"/>
                </a:solidFill>
                <a:latin typeface="Arial" pitchFamily="34" charset="0"/>
                <a:ea typeface="ヒラギノ角ゴ ProN W3"/>
                <a:cs typeface="ヒラギノ角ゴ ProN W3"/>
                <a:sym typeface="Arial" pitchFamily="34" charset="0"/>
              </a:defRPr>
            </a:lvl1pPr>
            <a:lvl2pPr marL="742950" indent="-285750" eaLnBrk="0" hangingPunct="0">
              <a:defRPr>
                <a:solidFill>
                  <a:srgbClr val="000000"/>
                </a:solidFill>
                <a:latin typeface="Arial" pitchFamily="34" charset="0"/>
                <a:ea typeface="ヒラギノ角ゴ ProN W3"/>
                <a:cs typeface="ヒラギノ角ゴ ProN W3"/>
                <a:sym typeface="Arial" pitchFamily="34" charset="0"/>
              </a:defRPr>
            </a:lvl2pPr>
            <a:lvl3pPr marL="1143000" indent="-228600" eaLnBrk="0" hangingPunct="0">
              <a:defRPr>
                <a:solidFill>
                  <a:srgbClr val="000000"/>
                </a:solidFill>
                <a:latin typeface="Arial" pitchFamily="34" charset="0"/>
                <a:ea typeface="ヒラギノ角ゴ ProN W3"/>
                <a:cs typeface="ヒラギノ角ゴ ProN W3"/>
                <a:sym typeface="Arial" pitchFamily="34" charset="0"/>
              </a:defRPr>
            </a:lvl3pPr>
            <a:lvl4pPr marL="1600200" indent="-228600" eaLnBrk="0" hangingPunct="0">
              <a:defRPr>
                <a:solidFill>
                  <a:srgbClr val="000000"/>
                </a:solidFill>
                <a:latin typeface="Arial" pitchFamily="34" charset="0"/>
                <a:ea typeface="ヒラギノ角ゴ ProN W3"/>
                <a:cs typeface="ヒラギノ角ゴ ProN W3"/>
                <a:sym typeface="Arial" pitchFamily="34" charset="0"/>
              </a:defRPr>
            </a:lvl4pPr>
            <a:lvl5pPr marL="2057400" indent="-228600" eaLnBrk="0" hangingPunct="0">
              <a:defRPr>
                <a:solidFill>
                  <a:srgbClr val="000000"/>
                </a:solidFill>
                <a:latin typeface="Arial" pitchFamily="34" charset="0"/>
                <a:ea typeface="ヒラギノ角ゴ ProN W3"/>
                <a:cs typeface="ヒラギノ角ゴ ProN W3"/>
                <a:sym typeface="Arial" pitchFamily="34" charset="0"/>
              </a:defRPr>
            </a:lvl5pPr>
            <a:lvl6pPr marL="25146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6pPr>
            <a:lvl7pPr marL="29718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7pPr>
            <a:lvl8pPr marL="34290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8pPr>
            <a:lvl9pPr marL="38862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9pPr>
          </a:lstStyle>
          <a:p>
            <a:pPr defTabSz="914400" eaLnBrk="1" fontAlgn="base" hangingPunct="1">
              <a:spcBef>
                <a:spcPct val="0"/>
              </a:spcBef>
              <a:spcAft>
                <a:spcPct val="0"/>
              </a:spcAft>
            </a:pPr>
            <a:endParaRPr lang="es-UY" altLang="es-BO"/>
          </a:p>
        </p:txBody>
      </p:sp>
      <p:sp>
        <p:nvSpPr>
          <p:cNvPr id="8195" name="Line 10"/>
          <p:cNvSpPr>
            <a:spLocks noChangeShapeType="1"/>
          </p:cNvSpPr>
          <p:nvPr userDrawn="1"/>
        </p:nvSpPr>
        <p:spPr bwMode="auto">
          <a:xfrm>
            <a:off x="609600" y="6400800"/>
            <a:ext cx="10972800" cy="0"/>
          </a:xfrm>
          <a:prstGeom prst="line">
            <a:avLst/>
          </a:prstGeom>
          <a:noFill/>
          <a:ln w="9525">
            <a:solidFill>
              <a:srgbClr val="3C4494"/>
            </a:solidFill>
            <a:round/>
            <a:headEnd/>
            <a:tailEnd/>
          </a:ln>
          <a:extLst>
            <a:ext uri="{909E8E84-426E-40DD-AFC4-6F175D3DCCD1}">
              <a14:hiddenFill xmlns:a14="http://schemas.microsoft.com/office/drawing/2010/main">
                <a:noFill/>
              </a14:hiddenFill>
            </a:ext>
          </a:extLst>
        </p:spPr>
        <p:txBody>
          <a:bodyPr/>
          <a:lstStyle/>
          <a:p>
            <a:pPr defTabSz="914400" fontAlgn="base">
              <a:spcBef>
                <a:spcPct val="0"/>
              </a:spcBef>
              <a:spcAft>
                <a:spcPct val="0"/>
              </a:spcAft>
            </a:pPr>
            <a:endParaRPr lang="es-BO">
              <a:solidFill>
                <a:srgbClr val="000000"/>
              </a:solidFill>
              <a:sym typeface="Arial" pitchFamily="34" charset="0"/>
            </a:endParaRPr>
          </a:p>
        </p:txBody>
      </p:sp>
      <p:sp>
        <p:nvSpPr>
          <p:cNvPr id="8196" name="Rectangle 6"/>
          <p:cNvSpPr>
            <a:spLocks noChangeArrowheads="1"/>
          </p:cNvSpPr>
          <p:nvPr userDrawn="1"/>
        </p:nvSpPr>
        <p:spPr bwMode="auto">
          <a:xfrm>
            <a:off x="0" y="12700"/>
            <a:ext cx="12192000" cy="1447800"/>
          </a:xfrm>
          <a:prstGeom prst="rect">
            <a:avLst/>
          </a:prstGeom>
          <a:solidFill>
            <a:srgbClr val="5B78D3"/>
          </a:solidFill>
          <a:ln>
            <a:noFill/>
          </a:ln>
          <a:extLst>
            <a:ext uri="{91240B29-F687-4F45-9708-019B960494DF}">
              <a14:hiddenLine xmlns:a14="http://schemas.microsoft.com/office/drawing/2010/main" w="57150">
                <a:solidFill>
                  <a:srgbClr val="000000"/>
                </a:solidFill>
                <a:miter lim="800000"/>
                <a:headEnd/>
                <a:tailEnd/>
              </a14:hiddenLine>
            </a:ext>
          </a:extLst>
        </p:spPr>
        <p:txBody>
          <a:bodyPr wrap="none" anchor="ctr"/>
          <a:lstStyle>
            <a:lvl1pPr eaLnBrk="0" hangingPunct="0">
              <a:defRPr>
                <a:solidFill>
                  <a:srgbClr val="000000"/>
                </a:solidFill>
                <a:latin typeface="Arial" pitchFamily="34" charset="0"/>
                <a:ea typeface="ヒラギノ角ゴ ProN W3"/>
                <a:cs typeface="ヒラギノ角ゴ ProN W3"/>
                <a:sym typeface="Arial" pitchFamily="34" charset="0"/>
              </a:defRPr>
            </a:lvl1pPr>
            <a:lvl2pPr marL="742950" indent="-285750" eaLnBrk="0" hangingPunct="0">
              <a:defRPr>
                <a:solidFill>
                  <a:srgbClr val="000000"/>
                </a:solidFill>
                <a:latin typeface="Arial" pitchFamily="34" charset="0"/>
                <a:ea typeface="ヒラギノ角ゴ ProN W3"/>
                <a:cs typeface="ヒラギノ角ゴ ProN W3"/>
                <a:sym typeface="Arial" pitchFamily="34" charset="0"/>
              </a:defRPr>
            </a:lvl2pPr>
            <a:lvl3pPr marL="1143000" indent="-228600" eaLnBrk="0" hangingPunct="0">
              <a:defRPr>
                <a:solidFill>
                  <a:srgbClr val="000000"/>
                </a:solidFill>
                <a:latin typeface="Arial" pitchFamily="34" charset="0"/>
                <a:ea typeface="ヒラギノ角ゴ ProN W3"/>
                <a:cs typeface="ヒラギノ角ゴ ProN W3"/>
                <a:sym typeface="Arial" pitchFamily="34" charset="0"/>
              </a:defRPr>
            </a:lvl3pPr>
            <a:lvl4pPr marL="1600200" indent="-228600" eaLnBrk="0" hangingPunct="0">
              <a:defRPr>
                <a:solidFill>
                  <a:srgbClr val="000000"/>
                </a:solidFill>
                <a:latin typeface="Arial" pitchFamily="34" charset="0"/>
                <a:ea typeface="ヒラギノ角ゴ ProN W3"/>
                <a:cs typeface="ヒラギノ角ゴ ProN W3"/>
                <a:sym typeface="Arial" pitchFamily="34" charset="0"/>
              </a:defRPr>
            </a:lvl4pPr>
            <a:lvl5pPr marL="2057400" indent="-228600" eaLnBrk="0" hangingPunct="0">
              <a:defRPr>
                <a:solidFill>
                  <a:srgbClr val="000000"/>
                </a:solidFill>
                <a:latin typeface="Arial" pitchFamily="34" charset="0"/>
                <a:ea typeface="ヒラギノ角ゴ ProN W3"/>
                <a:cs typeface="ヒラギノ角ゴ ProN W3"/>
                <a:sym typeface="Arial" pitchFamily="34" charset="0"/>
              </a:defRPr>
            </a:lvl5pPr>
            <a:lvl6pPr marL="25146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6pPr>
            <a:lvl7pPr marL="29718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7pPr>
            <a:lvl8pPr marL="34290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8pPr>
            <a:lvl9pPr marL="38862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9pPr>
          </a:lstStyle>
          <a:p>
            <a:pPr defTabSz="914400" eaLnBrk="1" fontAlgn="base" hangingPunct="1">
              <a:spcBef>
                <a:spcPct val="0"/>
              </a:spcBef>
              <a:spcAft>
                <a:spcPct val="0"/>
              </a:spcAft>
            </a:pPr>
            <a:endParaRPr lang="es-UY" altLang="es-BO"/>
          </a:p>
        </p:txBody>
      </p:sp>
      <p:sp>
        <p:nvSpPr>
          <p:cNvPr id="8197" name="Rectangle 2"/>
          <p:cNvSpPr>
            <a:spLocks noGrp="1" noChangeArrowheads="1"/>
          </p:cNvSpPr>
          <p:nvPr>
            <p:ph type="title"/>
          </p:nvPr>
        </p:nvSpPr>
        <p:spPr bwMode="auto">
          <a:xfrm>
            <a:off x="609600" y="152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s-BO"/>
              <a:t>Click to edit Master title style</a:t>
            </a:r>
          </a:p>
        </p:txBody>
      </p:sp>
      <p:sp>
        <p:nvSpPr>
          <p:cNvPr id="8198" name="Rectangle 3"/>
          <p:cNvSpPr>
            <a:spLocks noGrp="1" noChangeArrowheads="1"/>
          </p:cNvSpPr>
          <p:nvPr>
            <p:ph type="body" idx="1"/>
          </p:nvPr>
        </p:nvSpPr>
        <p:spPr bwMode="auto">
          <a:xfrm>
            <a:off x="609600" y="1600206"/>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s-BO"/>
              <a:t>Click to edit Master text styles</a:t>
            </a:r>
          </a:p>
          <a:p>
            <a:pPr lvl="1"/>
            <a:r>
              <a:rPr lang="en-US" altLang="es-BO"/>
              <a:t>Second level</a:t>
            </a:r>
          </a:p>
          <a:p>
            <a:pPr lvl="2"/>
            <a:r>
              <a:rPr lang="en-US" altLang="es-BO"/>
              <a:t>Third level</a:t>
            </a:r>
          </a:p>
          <a:p>
            <a:pPr lvl="3"/>
            <a:r>
              <a:rPr lang="en-US" altLang="es-BO"/>
              <a:t>Fourth level</a:t>
            </a:r>
          </a:p>
          <a:p>
            <a:pPr lvl="4"/>
            <a:r>
              <a:rPr lang="en-US" altLang="es-BO"/>
              <a:t>Fifth level</a:t>
            </a:r>
          </a:p>
        </p:txBody>
      </p:sp>
      <p:sp>
        <p:nvSpPr>
          <p:cNvPr id="9223" name="Rectangle 5"/>
          <p:cNvSpPr>
            <a:spLocks noGrp="1" noChangeArrowheads="1"/>
          </p:cNvSpPr>
          <p:nvPr>
            <p:ph type="ftr" sz="quarter" idx="3"/>
          </p:nvPr>
        </p:nvSpPr>
        <p:spPr bwMode="auto">
          <a:xfrm>
            <a:off x="618069" y="6400807"/>
            <a:ext cx="11006667" cy="320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solidFill>
                  <a:srgbClr val="000066"/>
                </a:solidFill>
              </a:defRPr>
            </a:lvl1pPr>
          </a:lstStyle>
          <a:p>
            <a:pPr defTabSz="914400" fontAlgn="base">
              <a:spcBef>
                <a:spcPct val="0"/>
              </a:spcBef>
              <a:spcAft>
                <a:spcPct val="0"/>
              </a:spcAft>
              <a:defRPr/>
            </a:pPr>
            <a:r>
              <a:rPr lang="en-US">
                <a:sym typeface="Arial" pitchFamily="34" charset="0"/>
              </a:rPr>
              <a:t>INEE and Global Education Cluster </a:t>
            </a:r>
          </a:p>
        </p:txBody>
      </p:sp>
    </p:spTree>
    <p:extLst>
      <p:ext uri="{BB962C8B-B14F-4D97-AF65-F5344CB8AC3E}">
        <p14:creationId xmlns:p14="http://schemas.microsoft.com/office/powerpoint/2010/main" val="721860692"/>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txStyles>
    <p:titleStyle>
      <a:lvl1pPr algn="ctr" rtl="0" eaLnBrk="0" fontAlgn="base" hangingPunct="0">
        <a:spcBef>
          <a:spcPct val="0"/>
        </a:spcBef>
        <a:spcAft>
          <a:spcPct val="0"/>
        </a:spcAft>
        <a:defRPr sz="4400" b="1">
          <a:solidFill>
            <a:schemeClr val="bg1"/>
          </a:solidFill>
          <a:latin typeface="+mj-lt"/>
          <a:ea typeface="+mj-ea"/>
          <a:cs typeface="+mj-cs"/>
        </a:defRPr>
      </a:lvl1pPr>
      <a:lvl2pPr algn="ctr" rtl="0" eaLnBrk="0" fontAlgn="base" hangingPunct="0">
        <a:spcBef>
          <a:spcPct val="0"/>
        </a:spcBef>
        <a:spcAft>
          <a:spcPct val="0"/>
        </a:spcAft>
        <a:defRPr sz="4400" b="1">
          <a:solidFill>
            <a:schemeClr val="bg1"/>
          </a:solidFill>
          <a:latin typeface="Arial" pitchFamily="34" charset="0"/>
        </a:defRPr>
      </a:lvl2pPr>
      <a:lvl3pPr algn="ctr" rtl="0" eaLnBrk="0" fontAlgn="base" hangingPunct="0">
        <a:spcBef>
          <a:spcPct val="0"/>
        </a:spcBef>
        <a:spcAft>
          <a:spcPct val="0"/>
        </a:spcAft>
        <a:defRPr sz="4400" b="1">
          <a:solidFill>
            <a:schemeClr val="bg1"/>
          </a:solidFill>
          <a:latin typeface="Arial" pitchFamily="34" charset="0"/>
        </a:defRPr>
      </a:lvl3pPr>
      <a:lvl4pPr algn="ctr" rtl="0" eaLnBrk="0" fontAlgn="base" hangingPunct="0">
        <a:spcBef>
          <a:spcPct val="0"/>
        </a:spcBef>
        <a:spcAft>
          <a:spcPct val="0"/>
        </a:spcAft>
        <a:defRPr sz="4400" b="1">
          <a:solidFill>
            <a:schemeClr val="bg1"/>
          </a:solidFill>
          <a:latin typeface="Arial" pitchFamily="34" charset="0"/>
        </a:defRPr>
      </a:lvl4pPr>
      <a:lvl5pPr algn="ctr" rtl="0" eaLnBrk="0" fontAlgn="base" hangingPunct="0">
        <a:spcBef>
          <a:spcPct val="0"/>
        </a:spcBef>
        <a:spcAft>
          <a:spcPct val="0"/>
        </a:spcAft>
        <a:defRPr sz="4400" b="1">
          <a:solidFill>
            <a:schemeClr val="bg1"/>
          </a:solidFill>
          <a:latin typeface="Arial" pitchFamily="34" charset="0"/>
        </a:defRPr>
      </a:lvl5pPr>
      <a:lvl6pPr marL="457200" algn="ctr" rtl="0" eaLnBrk="0" fontAlgn="base" hangingPunct="0">
        <a:spcBef>
          <a:spcPct val="0"/>
        </a:spcBef>
        <a:spcAft>
          <a:spcPct val="0"/>
        </a:spcAft>
        <a:defRPr sz="4400" b="1">
          <a:solidFill>
            <a:schemeClr val="bg1"/>
          </a:solidFill>
          <a:latin typeface="Arial" pitchFamily="34" charset="0"/>
        </a:defRPr>
      </a:lvl6pPr>
      <a:lvl7pPr marL="914400" algn="ctr" rtl="0" eaLnBrk="0" fontAlgn="base" hangingPunct="0">
        <a:spcBef>
          <a:spcPct val="0"/>
        </a:spcBef>
        <a:spcAft>
          <a:spcPct val="0"/>
        </a:spcAft>
        <a:defRPr sz="4400" b="1">
          <a:solidFill>
            <a:schemeClr val="bg1"/>
          </a:solidFill>
          <a:latin typeface="Arial" pitchFamily="34" charset="0"/>
        </a:defRPr>
      </a:lvl7pPr>
      <a:lvl8pPr marL="1371600" algn="ctr" rtl="0" eaLnBrk="0" fontAlgn="base" hangingPunct="0">
        <a:spcBef>
          <a:spcPct val="0"/>
        </a:spcBef>
        <a:spcAft>
          <a:spcPct val="0"/>
        </a:spcAft>
        <a:defRPr sz="4400" b="1">
          <a:solidFill>
            <a:schemeClr val="bg1"/>
          </a:solidFill>
          <a:latin typeface="Arial" pitchFamily="34" charset="0"/>
        </a:defRPr>
      </a:lvl8pPr>
      <a:lvl9pPr marL="1828800" algn="ctr" rtl="0" eaLnBrk="0" fontAlgn="base" hangingPunct="0">
        <a:spcBef>
          <a:spcPct val="0"/>
        </a:spcBef>
        <a:spcAft>
          <a:spcPct val="0"/>
        </a:spcAft>
        <a:defRPr sz="4400" b="1">
          <a:solidFill>
            <a:schemeClr val="bg1"/>
          </a:solidFill>
          <a:latin typeface="Arial" pitchFamily="34" charset="0"/>
        </a:defRPr>
      </a:lvl9pPr>
    </p:titleStyle>
    <p:bodyStyle>
      <a:lvl1pPr marL="342900" indent="-342900" algn="l" rtl="0" eaLnBrk="0" fontAlgn="base" hangingPunct="0">
        <a:spcBef>
          <a:spcPct val="20000"/>
        </a:spcBef>
        <a:spcAft>
          <a:spcPct val="0"/>
        </a:spcAft>
        <a:buFont typeface="Wingdings" pitchFamily="2" charset="2"/>
        <a:buChar char="§"/>
        <a:defRPr sz="2800">
          <a:solidFill>
            <a:srgbClr val="000066"/>
          </a:solidFill>
          <a:latin typeface="+mn-lt"/>
          <a:ea typeface="+mn-ea"/>
          <a:cs typeface="+mn-cs"/>
        </a:defRPr>
      </a:lvl1pPr>
      <a:lvl2pPr marL="803275" indent="-346075" algn="l" rtl="0" eaLnBrk="0" fontAlgn="base" hangingPunct="0">
        <a:spcBef>
          <a:spcPct val="20000"/>
        </a:spcBef>
        <a:spcAft>
          <a:spcPct val="0"/>
        </a:spcAft>
        <a:buSzPct val="75000"/>
        <a:buFont typeface="Wingdings" pitchFamily="2" charset="2"/>
        <a:buChar char="q"/>
        <a:defRPr sz="2800">
          <a:solidFill>
            <a:srgbClr val="000066"/>
          </a:solidFill>
          <a:latin typeface="+mn-lt"/>
        </a:defRPr>
      </a:lvl2pPr>
      <a:lvl3pPr marL="1260475" indent="-342900" algn="l" rtl="0" eaLnBrk="0" fontAlgn="base" hangingPunct="0">
        <a:spcBef>
          <a:spcPct val="20000"/>
        </a:spcBef>
        <a:spcAft>
          <a:spcPct val="0"/>
        </a:spcAft>
        <a:buFont typeface="Arial" pitchFamily="34" charset="0"/>
        <a:buChar char="–"/>
        <a:defRPr sz="2800">
          <a:solidFill>
            <a:srgbClr val="000066"/>
          </a:solidFill>
          <a:latin typeface="+mn-lt"/>
        </a:defRPr>
      </a:lvl3pPr>
      <a:lvl4pPr marL="1603375" indent="-228600" algn="l" rtl="0" eaLnBrk="0" fontAlgn="base" hangingPunct="0">
        <a:spcBef>
          <a:spcPct val="20000"/>
        </a:spcBef>
        <a:spcAft>
          <a:spcPct val="0"/>
        </a:spcAft>
        <a:buChar char="–"/>
        <a:defRPr sz="2800">
          <a:solidFill>
            <a:srgbClr val="000066"/>
          </a:solidFill>
          <a:latin typeface="+mn-lt"/>
        </a:defRPr>
      </a:lvl4pPr>
      <a:lvl5pPr marL="2057400" indent="-228600" algn="l" rtl="0" eaLnBrk="0" fontAlgn="base" hangingPunct="0">
        <a:spcBef>
          <a:spcPct val="20000"/>
        </a:spcBef>
        <a:spcAft>
          <a:spcPct val="0"/>
        </a:spcAft>
        <a:buChar char="»"/>
        <a:defRPr sz="2800">
          <a:solidFill>
            <a:srgbClr val="000066"/>
          </a:solidFill>
          <a:latin typeface="+mn-lt"/>
        </a:defRPr>
      </a:lvl5pPr>
      <a:lvl6pPr marL="2514600" indent="-228600" algn="l" rtl="0" eaLnBrk="0" fontAlgn="base" hangingPunct="0">
        <a:spcBef>
          <a:spcPct val="20000"/>
        </a:spcBef>
        <a:spcAft>
          <a:spcPct val="0"/>
        </a:spcAft>
        <a:buChar char="»"/>
        <a:defRPr sz="2800">
          <a:solidFill>
            <a:srgbClr val="000066"/>
          </a:solidFill>
          <a:latin typeface="+mn-lt"/>
        </a:defRPr>
      </a:lvl6pPr>
      <a:lvl7pPr marL="2971800" indent="-228600" algn="l" rtl="0" eaLnBrk="0" fontAlgn="base" hangingPunct="0">
        <a:spcBef>
          <a:spcPct val="20000"/>
        </a:spcBef>
        <a:spcAft>
          <a:spcPct val="0"/>
        </a:spcAft>
        <a:buChar char="»"/>
        <a:defRPr sz="2800">
          <a:solidFill>
            <a:srgbClr val="000066"/>
          </a:solidFill>
          <a:latin typeface="+mn-lt"/>
        </a:defRPr>
      </a:lvl7pPr>
      <a:lvl8pPr marL="3429000" indent="-228600" algn="l" rtl="0" eaLnBrk="0" fontAlgn="base" hangingPunct="0">
        <a:spcBef>
          <a:spcPct val="20000"/>
        </a:spcBef>
        <a:spcAft>
          <a:spcPct val="0"/>
        </a:spcAft>
        <a:buChar char="»"/>
        <a:defRPr sz="2800">
          <a:solidFill>
            <a:srgbClr val="000066"/>
          </a:solidFill>
          <a:latin typeface="+mn-lt"/>
        </a:defRPr>
      </a:lvl8pPr>
      <a:lvl9pPr marL="3886200" indent="-228600" algn="l" rtl="0" eaLnBrk="0" fontAlgn="base" hangingPunct="0">
        <a:spcBef>
          <a:spcPct val="20000"/>
        </a:spcBef>
        <a:spcAft>
          <a:spcPct val="0"/>
        </a:spcAft>
        <a:buChar char="»"/>
        <a:defRPr sz="2800">
          <a:solidFill>
            <a:srgbClr val="000066"/>
          </a:solidFill>
          <a:latin typeface="+mn-lt"/>
        </a:defRPr>
      </a:lvl9pPr>
    </p:bodyStyle>
    <p:otherStyle>
      <a:defPPr>
        <a:defRPr lang="es-UY"/>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3922"/>
          </a:schemeClr>
        </a:solidFill>
        <a:effectLst/>
      </p:bgPr>
    </p:bg>
    <p:spTree>
      <p:nvGrpSpPr>
        <p:cNvPr id="1" name=""/>
        <p:cNvGrpSpPr/>
        <p:nvPr/>
      </p:nvGrpSpPr>
      <p:grpSpPr>
        <a:xfrm>
          <a:off x="0" y="0"/>
          <a:ext cx="0" cy="0"/>
          <a:chOff x="0" y="0"/>
          <a:chExt cx="0" cy="0"/>
        </a:xfrm>
      </p:grpSpPr>
      <p:sp>
        <p:nvSpPr>
          <p:cNvPr id="3074" name="Rectangle 9"/>
          <p:cNvSpPr>
            <a:spLocks noChangeArrowheads="1"/>
          </p:cNvSpPr>
          <p:nvPr userDrawn="1"/>
        </p:nvSpPr>
        <p:spPr bwMode="auto">
          <a:xfrm>
            <a:off x="0" y="0"/>
            <a:ext cx="12192000" cy="1447800"/>
          </a:xfrm>
          <a:prstGeom prst="rect">
            <a:avLst/>
          </a:prstGeom>
          <a:solidFill>
            <a:srgbClr val="5B78D3"/>
          </a:solidFill>
          <a:ln>
            <a:noFill/>
          </a:ln>
          <a:extLst>
            <a:ext uri="{91240B29-F687-4F45-9708-019B960494DF}">
              <a14:hiddenLine xmlns:a14="http://schemas.microsoft.com/office/drawing/2010/main" w="57150">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defTabSz="914400" eaLnBrk="1" fontAlgn="base" hangingPunct="1">
              <a:spcBef>
                <a:spcPct val="0"/>
              </a:spcBef>
              <a:spcAft>
                <a:spcPct val="0"/>
              </a:spcAft>
              <a:defRPr/>
            </a:pPr>
            <a:endParaRPr lang="es-ES_tradnl" altLang="es-BO">
              <a:solidFill>
                <a:srgbClr val="000000"/>
              </a:solidFill>
            </a:endParaRPr>
          </a:p>
        </p:txBody>
      </p:sp>
      <p:sp>
        <p:nvSpPr>
          <p:cNvPr id="3075" name="Line 10"/>
          <p:cNvSpPr>
            <a:spLocks noChangeShapeType="1"/>
          </p:cNvSpPr>
          <p:nvPr userDrawn="1"/>
        </p:nvSpPr>
        <p:spPr bwMode="auto">
          <a:xfrm>
            <a:off x="609600" y="6400800"/>
            <a:ext cx="10972800" cy="0"/>
          </a:xfrm>
          <a:prstGeom prst="line">
            <a:avLst/>
          </a:prstGeom>
          <a:noFill/>
          <a:ln w="9525">
            <a:solidFill>
              <a:srgbClr val="3C4494"/>
            </a:solidFill>
            <a:round/>
            <a:headEnd/>
            <a:tailEnd/>
          </a:ln>
          <a:extLst>
            <a:ext uri="{909E8E84-426E-40DD-AFC4-6F175D3DCCD1}">
              <a14:hiddenFill xmlns:a14="http://schemas.microsoft.com/office/drawing/2010/main">
                <a:noFill/>
              </a14:hiddenFill>
            </a:ext>
          </a:extLst>
        </p:spPr>
        <p:txBody>
          <a:bodyPr/>
          <a:lstStyle/>
          <a:p>
            <a:pPr defTabSz="914400" fontAlgn="base">
              <a:spcBef>
                <a:spcPct val="0"/>
              </a:spcBef>
              <a:spcAft>
                <a:spcPct val="0"/>
              </a:spcAft>
            </a:pPr>
            <a:endParaRPr lang="es-BO">
              <a:solidFill>
                <a:srgbClr val="000000"/>
              </a:solidFill>
            </a:endParaRPr>
          </a:p>
        </p:txBody>
      </p:sp>
      <p:sp>
        <p:nvSpPr>
          <p:cNvPr id="3076" name="Rectangle 6"/>
          <p:cNvSpPr>
            <a:spLocks noChangeArrowheads="1"/>
          </p:cNvSpPr>
          <p:nvPr userDrawn="1"/>
        </p:nvSpPr>
        <p:spPr bwMode="auto">
          <a:xfrm>
            <a:off x="0" y="25400"/>
            <a:ext cx="12192000" cy="1447800"/>
          </a:xfrm>
          <a:prstGeom prst="rect">
            <a:avLst/>
          </a:prstGeom>
          <a:solidFill>
            <a:srgbClr val="5B78D3"/>
          </a:solidFill>
          <a:ln>
            <a:noFill/>
          </a:ln>
          <a:extLst>
            <a:ext uri="{91240B29-F687-4F45-9708-019B960494DF}">
              <a14:hiddenLine xmlns:a14="http://schemas.microsoft.com/office/drawing/2010/main" w="57150">
                <a:solidFill>
                  <a:srgbClr val="000000"/>
                </a:solidFill>
                <a:miter lim="800000"/>
                <a:headEnd/>
                <a:tailEnd/>
              </a14:hiddenLine>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defTabSz="914400" eaLnBrk="1" fontAlgn="base" hangingPunct="1">
              <a:spcBef>
                <a:spcPct val="0"/>
              </a:spcBef>
              <a:spcAft>
                <a:spcPct val="0"/>
              </a:spcAft>
              <a:defRPr/>
            </a:pPr>
            <a:endParaRPr lang="es-ES_tradnl" altLang="es-BO">
              <a:solidFill>
                <a:srgbClr val="000000"/>
              </a:solidFill>
            </a:endParaRPr>
          </a:p>
        </p:txBody>
      </p:sp>
      <p:sp>
        <p:nvSpPr>
          <p:cNvPr id="3077" name="Rectangle 2"/>
          <p:cNvSpPr>
            <a:spLocks noGrp="1" noChangeArrowheads="1"/>
          </p:cNvSpPr>
          <p:nvPr>
            <p:ph type="title"/>
          </p:nvPr>
        </p:nvSpPr>
        <p:spPr bwMode="auto">
          <a:xfrm>
            <a:off x="609600" y="152400"/>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s-BO"/>
              <a:t>Click to edit Master title style</a:t>
            </a:r>
          </a:p>
        </p:txBody>
      </p:sp>
      <p:sp>
        <p:nvSpPr>
          <p:cNvPr id="3078" name="Rectangle 3"/>
          <p:cNvSpPr>
            <a:spLocks noGrp="1" noChangeArrowheads="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s-BO"/>
              <a:t>Click to edit Master text styles</a:t>
            </a:r>
          </a:p>
          <a:p>
            <a:pPr lvl="1"/>
            <a:r>
              <a:rPr lang="en-US" altLang="es-BO"/>
              <a:t>Second level</a:t>
            </a:r>
          </a:p>
          <a:p>
            <a:pPr lvl="2"/>
            <a:r>
              <a:rPr lang="en-US" altLang="es-BO"/>
              <a:t>Third level</a:t>
            </a:r>
          </a:p>
          <a:p>
            <a:pPr lvl="3"/>
            <a:r>
              <a:rPr lang="en-US" altLang="es-BO"/>
              <a:t>Fourth level</a:t>
            </a:r>
          </a:p>
          <a:p>
            <a:pPr lvl="4"/>
            <a:r>
              <a:rPr lang="en-US" altLang="es-BO"/>
              <a:t>Fifth level</a:t>
            </a:r>
          </a:p>
        </p:txBody>
      </p:sp>
      <p:sp>
        <p:nvSpPr>
          <p:cNvPr id="3079" name="Rectangle 7"/>
          <p:cNvSpPr>
            <a:spLocks noGrp="1" noChangeArrowheads="1"/>
          </p:cNvSpPr>
          <p:nvPr>
            <p:ph type="ftr" sz="quarter" idx="3"/>
          </p:nvPr>
        </p:nvSpPr>
        <p:spPr bwMode="auto">
          <a:xfrm>
            <a:off x="618067" y="6400801"/>
            <a:ext cx="10972800" cy="320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solidFill>
                  <a:srgbClr val="000066"/>
                </a:solidFill>
                <a:latin typeface="Arial" charset="0"/>
              </a:defRPr>
            </a:lvl1pPr>
          </a:lstStyle>
          <a:p>
            <a:pPr defTabSz="914400" fontAlgn="base">
              <a:spcBef>
                <a:spcPct val="0"/>
              </a:spcBef>
              <a:spcAft>
                <a:spcPct val="0"/>
              </a:spcAft>
              <a:defRPr/>
            </a:pPr>
            <a:r>
              <a:rPr lang="en-US"/>
              <a:t>INEE and Global Education Cluster </a:t>
            </a:r>
          </a:p>
        </p:txBody>
      </p:sp>
    </p:spTree>
    <p:extLst>
      <p:ext uri="{BB962C8B-B14F-4D97-AF65-F5344CB8AC3E}">
        <p14:creationId xmlns:p14="http://schemas.microsoft.com/office/powerpoint/2010/main" val="3028145372"/>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txStyles>
    <p:titleStyle>
      <a:lvl1pPr algn="ctr" rtl="0" eaLnBrk="0" fontAlgn="base" hangingPunct="0">
        <a:spcBef>
          <a:spcPct val="0"/>
        </a:spcBef>
        <a:spcAft>
          <a:spcPct val="0"/>
        </a:spcAft>
        <a:defRPr sz="4400" b="1">
          <a:solidFill>
            <a:schemeClr val="bg1"/>
          </a:solidFill>
          <a:latin typeface="+mj-lt"/>
          <a:ea typeface="+mj-ea"/>
          <a:cs typeface="+mj-cs"/>
        </a:defRPr>
      </a:lvl1pPr>
      <a:lvl2pPr algn="ctr" rtl="0" eaLnBrk="0" fontAlgn="base" hangingPunct="0">
        <a:spcBef>
          <a:spcPct val="0"/>
        </a:spcBef>
        <a:spcAft>
          <a:spcPct val="0"/>
        </a:spcAft>
        <a:defRPr sz="4400" b="1">
          <a:solidFill>
            <a:schemeClr val="bg1"/>
          </a:solidFill>
          <a:latin typeface="Arial" charset="0"/>
        </a:defRPr>
      </a:lvl2pPr>
      <a:lvl3pPr algn="ctr" rtl="0" eaLnBrk="0" fontAlgn="base" hangingPunct="0">
        <a:spcBef>
          <a:spcPct val="0"/>
        </a:spcBef>
        <a:spcAft>
          <a:spcPct val="0"/>
        </a:spcAft>
        <a:defRPr sz="4400" b="1">
          <a:solidFill>
            <a:schemeClr val="bg1"/>
          </a:solidFill>
          <a:latin typeface="Arial" charset="0"/>
        </a:defRPr>
      </a:lvl3pPr>
      <a:lvl4pPr algn="ctr" rtl="0" eaLnBrk="0" fontAlgn="base" hangingPunct="0">
        <a:spcBef>
          <a:spcPct val="0"/>
        </a:spcBef>
        <a:spcAft>
          <a:spcPct val="0"/>
        </a:spcAft>
        <a:defRPr sz="4400" b="1">
          <a:solidFill>
            <a:schemeClr val="bg1"/>
          </a:solidFill>
          <a:latin typeface="Arial" charset="0"/>
        </a:defRPr>
      </a:lvl4pPr>
      <a:lvl5pPr algn="ctr" rtl="0" eaLnBrk="0" fontAlgn="base" hangingPunct="0">
        <a:spcBef>
          <a:spcPct val="0"/>
        </a:spcBef>
        <a:spcAft>
          <a:spcPct val="0"/>
        </a:spcAft>
        <a:defRPr sz="4400" b="1">
          <a:solidFill>
            <a:schemeClr val="bg1"/>
          </a:solidFill>
          <a:latin typeface="Arial" charset="0"/>
        </a:defRPr>
      </a:lvl5pPr>
      <a:lvl6pPr marL="457200" algn="ctr" rtl="0" eaLnBrk="0" fontAlgn="base" hangingPunct="0">
        <a:spcBef>
          <a:spcPct val="0"/>
        </a:spcBef>
        <a:spcAft>
          <a:spcPct val="0"/>
        </a:spcAft>
        <a:defRPr sz="4400" b="1">
          <a:solidFill>
            <a:schemeClr val="bg1"/>
          </a:solidFill>
          <a:latin typeface="Arial" charset="0"/>
        </a:defRPr>
      </a:lvl6pPr>
      <a:lvl7pPr marL="914400" algn="ctr" rtl="0" eaLnBrk="0" fontAlgn="base" hangingPunct="0">
        <a:spcBef>
          <a:spcPct val="0"/>
        </a:spcBef>
        <a:spcAft>
          <a:spcPct val="0"/>
        </a:spcAft>
        <a:defRPr sz="4400" b="1">
          <a:solidFill>
            <a:schemeClr val="bg1"/>
          </a:solidFill>
          <a:latin typeface="Arial" charset="0"/>
        </a:defRPr>
      </a:lvl7pPr>
      <a:lvl8pPr marL="1371600" algn="ctr" rtl="0" eaLnBrk="0" fontAlgn="base" hangingPunct="0">
        <a:spcBef>
          <a:spcPct val="0"/>
        </a:spcBef>
        <a:spcAft>
          <a:spcPct val="0"/>
        </a:spcAft>
        <a:defRPr sz="4400" b="1">
          <a:solidFill>
            <a:schemeClr val="bg1"/>
          </a:solidFill>
          <a:latin typeface="Arial" charset="0"/>
        </a:defRPr>
      </a:lvl8pPr>
      <a:lvl9pPr marL="1828800" algn="ctr" rtl="0" eaLnBrk="0" fontAlgn="base" hangingPunct="0">
        <a:spcBef>
          <a:spcPct val="0"/>
        </a:spcBef>
        <a:spcAft>
          <a:spcPct val="0"/>
        </a:spcAft>
        <a:defRPr sz="4400" b="1">
          <a:solidFill>
            <a:schemeClr val="bg1"/>
          </a:solidFill>
          <a:latin typeface="Arial" charset="0"/>
        </a:defRPr>
      </a:lvl9pPr>
    </p:titleStyle>
    <p:bodyStyle>
      <a:lvl1pPr marL="342900" indent="-342900" algn="l" rtl="0" eaLnBrk="0" fontAlgn="base" hangingPunct="0">
        <a:spcBef>
          <a:spcPct val="20000"/>
        </a:spcBef>
        <a:spcAft>
          <a:spcPct val="0"/>
        </a:spcAft>
        <a:buFont typeface="Wingdings" pitchFamily="2" charset="2"/>
        <a:buChar char="§"/>
        <a:defRPr sz="2800">
          <a:solidFill>
            <a:srgbClr val="000066"/>
          </a:solidFill>
          <a:latin typeface="+mn-lt"/>
          <a:ea typeface="+mn-ea"/>
          <a:cs typeface="+mn-cs"/>
        </a:defRPr>
      </a:lvl1pPr>
      <a:lvl2pPr marL="803275" indent="-346075" algn="l" rtl="0" eaLnBrk="0" fontAlgn="base" hangingPunct="0">
        <a:spcBef>
          <a:spcPct val="20000"/>
        </a:spcBef>
        <a:spcAft>
          <a:spcPct val="0"/>
        </a:spcAft>
        <a:buSzPct val="75000"/>
        <a:buFont typeface="Wingdings" pitchFamily="2" charset="2"/>
        <a:buChar char="q"/>
        <a:defRPr sz="2800">
          <a:solidFill>
            <a:srgbClr val="000066"/>
          </a:solidFill>
          <a:latin typeface="+mn-lt"/>
        </a:defRPr>
      </a:lvl2pPr>
      <a:lvl3pPr marL="1260475" indent="-342900" algn="l" rtl="0" eaLnBrk="0" fontAlgn="base" hangingPunct="0">
        <a:spcBef>
          <a:spcPct val="20000"/>
        </a:spcBef>
        <a:spcAft>
          <a:spcPct val="0"/>
        </a:spcAft>
        <a:buFont typeface="Arial" pitchFamily="34" charset="0"/>
        <a:buChar char="–"/>
        <a:defRPr sz="2800">
          <a:solidFill>
            <a:srgbClr val="000066"/>
          </a:solidFill>
          <a:latin typeface="+mn-lt"/>
        </a:defRPr>
      </a:lvl3pPr>
      <a:lvl4pPr marL="1603375" indent="-228600" algn="l" rtl="0" eaLnBrk="0" fontAlgn="base" hangingPunct="0">
        <a:spcBef>
          <a:spcPct val="20000"/>
        </a:spcBef>
        <a:spcAft>
          <a:spcPct val="0"/>
        </a:spcAft>
        <a:buChar char="–"/>
        <a:defRPr sz="2800">
          <a:solidFill>
            <a:srgbClr val="000066"/>
          </a:solidFill>
          <a:latin typeface="+mn-lt"/>
        </a:defRPr>
      </a:lvl4pPr>
      <a:lvl5pPr marL="2057400" indent="-228600" algn="l" rtl="0" eaLnBrk="0" fontAlgn="base" hangingPunct="0">
        <a:spcBef>
          <a:spcPct val="20000"/>
        </a:spcBef>
        <a:spcAft>
          <a:spcPct val="0"/>
        </a:spcAft>
        <a:buChar char="»"/>
        <a:defRPr sz="2800">
          <a:solidFill>
            <a:srgbClr val="000066"/>
          </a:solidFill>
          <a:latin typeface="+mn-lt"/>
        </a:defRPr>
      </a:lvl5pPr>
      <a:lvl6pPr marL="2514600" indent="-228600" algn="l" rtl="0" eaLnBrk="0" fontAlgn="base" hangingPunct="0">
        <a:spcBef>
          <a:spcPct val="20000"/>
        </a:spcBef>
        <a:spcAft>
          <a:spcPct val="0"/>
        </a:spcAft>
        <a:buChar char="»"/>
        <a:defRPr sz="2800">
          <a:solidFill>
            <a:srgbClr val="000066"/>
          </a:solidFill>
          <a:latin typeface="+mn-lt"/>
        </a:defRPr>
      </a:lvl6pPr>
      <a:lvl7pPr marL="2971800" indent="-228600" algn="l" rtl="0" eaLnBrk="0" fontAlgn="base" hangingPunct="0">
        <a:spcBef>
          <a:spcPct val="20000"/>
        </a:spcBef>
        <a:spcAft>
          <a:spcPct val="0"/>
        </a:spcAft>
        <a:buChar char="»"/>
        <a:defRPr sz="2800">
          <a:solidFill>
            <a:srgbClr val="000066"/>
          </a:solidFill>
          <a:latin typeface="+mn-lt"/>
        </a:defRPr>
      </a:lvl7pPr>
      <a:lvl8pPr marL="3429000" indent="-228600" algn="l" rtl="0" eaLnBrk="0" fontAlgn="base" hangingPunct="0">
        <a:spcBef>
          <a:spcPct val="20000"/>
        </a:spcBef>
        <a:spcAft>
          <a:spcPct val="0"/>
        </a:spcAft>
        <a:buChar char="»"/>
        <a:defRPr sz="2800">
          <a:solidFill>
            <a:srgbClr val="000066"/>
          </a:solidFill>
          <a:latin typeface="+mn-lt"/>
        </a:defRPr>
      </a:lvl8pPr>
      <a:lvl9pPr marL="3886200" indent="-228600" algn="l" rtl="0" eaLnBrk="0" fontAlgn="base" hangingPunct="0">
        <a:spcBef>
          <a:spcPct val="20000"/>
        </a:spcBef>
        <a:spcAft>
          <a:spcPct val="0"/>
        </a:spcAft>
        <a:buChar char="»"/>
        <a:defRPr sz="2800">
          <a:solidFill>
            <a:srgbClr val="000066"/>
          </a:solidFill>
          <a:latin typeface="+mn-lt"/>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hyperlink" Target="https://spherestandards.org/es/resources/minimum-standards-for-child-protection-in-humanitarian-action-cpms/" TargetMode="External"/><Relationship Id="rId2" Type="http://schemas.openxmlformats.org/officeDocument/2006/relationships/image" Target="../media/image26.pn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hyperlink" Target="https://spherestandards.org/es/resources/minimum-economic-recovery-standards-mers-es/" TargetMode="Externa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hyperlink" Target="https://www.calpnetwork.org/wp-content/uploads/2020/03/calp-mismaespanol.pdf" TargetMode="Externa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hyperlink" Target="https://www.calpnetwork.org/wp-content/uploads/2020/03/calp-mismaespanol.pdf" TargetMode="Externa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hyperlink" Target="https://www.calpnetwork.org/wp-content/uploads/2020/03/calp-mismaespanol.pdf" TargetMode="Externa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2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9.svg"/></Relationships>
</file>

<file path=ppt/slides/_rels/slide3.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17.jpeg"/><Relationship Id="rId7" Type="http://schemas.openxmlformats.org/officeDocument/2006/relationships/image" Target="../media/image21.jpeg"/><Relationship Id="rId2" Type="http://schemas.openxmlformats.org/officeDocument/2006/relationships/image" Target="../media/image16.jpeg"/><Relationship Id="rId1" Type="http://schemas.openxmlformats.org/officeDocument/2006/relationships/slideLayout" Target="../slideLayouts/slideLayout45.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3.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4.xml"/></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hyperlink" Target="https://spherestandards.org/es/resources/inee/" TargetMode="Externa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7" name="Rectangle 11"/>
          <p:cNvSpPr>
            <a:spLocks noChangeArrowheads="1"/>
          </p:cNvSpPr>
          <p:nvPr/>
        </p:nvSpPr>
        <p:spPr bwMode="auto">
          <a:xfrm>
            <a:off x="7" y="-184650"/>
            <a:ext cx="184664" cy="36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07" tIns="45704" rIns="91407" bIns="45704" anchor="ctr">
            <a:spAutoFit/>
          </a:bodyPr>
          <a:lstStyle>
            <a:lvl1pPr eaLnBrk="0" hangingPunct="0">
              <a:spcBef>
                <a:spcPts val="1800"/>
              </a:spcBef>
              <a:buClr>
                <a:schemeClr val="accent1"/>
              </a:buClr>
              <a:buSzPct val="130000"/>
              <a:buFont typeface="Wingdings" pitchFamily="2" charset="2"/>
              <a:buChar char="§"/>
              <a:defRPr sz="2800">
                <a:solidFill>
                  <a:srgbClr val="404040"/>
                </a:solidFill>
                <a:latin typeface="News Gothic MT" charset="0"/>
                <a:ea typeface="MS PGothic" pitchFamily="34" charset="-128"/>
              </a:defRPr>
            </a:lvl1pPr>
            <a:lvl2pPr marL="742950" indent="-285750" eaLnBrk="0" hangingPunct="0">
              <a:spcBef>
                <a:spcPts val="600"/>
              </a:spcBef>
              <a:buClr>
                <a:schemeClr val="accent2"/>
              </a:buClr>
              <a:buSzPct val="130000"/>
              <a:buFont typeface="Wingdings" pitchFamily="2" charset="2"/>
              <a:buChar char="§"/>
              <a:defRPr sz="2400">
                <a:solidFill>
                  <a:srgbClr val="404040"/>
                </a:solidFill>
                <a:latin typeface="News Gothic MT" charset="0"/>
                <a:ea typeface="MS PGothic" pitchFamily="34" charset="-128"/>
              </a:defRPr>
            </a:lvl2pPr>
            <a:lvl3pPr marL="1143000" indent="-228600" eaLnBrk="0" hangingPunct="0">
              <a:spcBef>
                <a:spcPts val="600"/>
              </a:spcBef>
              <a:buClr>
                <a:schemeClr val="accent1"/>
              </a:buClr>
              <a:buSzPct val="130000"/>
              <a:buFont typeface="Wingdings" pitchFamily="2" charset="2"/>
              <a:buChar char="§"/>
              <a:defRPr sz="2000">
                <a:solidFill>
                  <a:srgbClr val="404040"/>
                </a:solidFill>
                <a:latin typeface="News Gothic MT" charset="0"/>
                <a:ea typeface="MS PGothic" pitchFamily="34" charset="-128"/>
              </a:defRPr>
            </a:lvl3pPr>
            <a:lvl4pPr marL="1600200" indent="-228600" eaLnBrk="0" hangingPunct="0">
              <a:spcBef>
                <a:spcPts val="600"/>
              </a:spcBef>
              <a:buClr>
                <a:schemeClr val="accent2"/>
              </a:buClr>
              <a:buSzPct val="130000"/>
              <a:buFont typeface="Wingdings" pitchFamily="2" charset="2"/>
              <a:buChar char="§"/>
              <a:defRPr sz="2000">
                <a:solidFill>
                  <a:srgbClr val="404040"/>
                </a:solidFill>
                <a:latin typeface="News Gothic MT" charset="0"/>
                <a:ea typeface="MS PGothic" pitchFamily="34" charset="-128"/>
              </a:defRPr>
            </a:lvl4pPr>
            <a:lvl5pPr marL="2057400" indent="-228600" eaLnBrk="0" hangingPunct="0">
              <a:spcBef>
                <a:spcPts val="600"/>
              </a:spcBef>
              <a:buClr>
                <a:schemeClr val="accent1"/>
              </a:buClr>
              <a:buSzPct val="130000"/>
              <a:buFont typeface="Wingdings" pitchFamily="2" charset="2"/>
              <a:buChar char="§"/>
              <a:defRPr sz="2000">
                <a:solidFill>
                  <a:srgbClr val="404040"/>
                </a:solidFill>
                <a:latin typeface="News Gothic MT" charset="0"/>
                <a:ea typeface="MS PGothic" pitchFamily="34" charset="-128"/>
              </a:defRPr>
            </a:lvl5pPr>
            <a:lvl6pPr marL="2514600" indent="-228600" eaLnBrk="0" fontAlgn="base" hangingPunct="0">
              <a:spcBef>
                <a:spcPts val="600"/>
              </a:spcBef>
              <a:spcAft>
                <a:spcPct val="0"/>
              </a:spcAft>
              <a:buClr>
                <a:schemeClr val="accent1"/>
              </a:buClr>
              <a:buSzPct val="130000"/>
              <a:buFont typeface="Wingdings" pitchFamily="2" charset="2"/>
              <a:buChar char="§"/>
              <a:defRPr sz="2000">
                <a:solidFill>
                  <a:srgbClr val="404040"/>
                </a:solidFill>
                <a:latin typeface="News Gothic MT" charset="0"/>
                <a:ea typeface="MS PGothic" pitchFamily="34" charset="-128"/>
              </a:defRPr>
            </a:lvl6pPr>
            <a:lvl7pPr marL="2971800" indent="-228600" eaLnBrk="0" fontAlgn="base" hangingPunct="0">
              <a:spcBef>
                <a:spcPts val="600"/>
              </a:spcBef>
              <a:spcAft>
                <a:spcPct val="0"/>
              </a:spcAft>
              <a:buClr>
                <a:schemeClr val="accent1"/>
              </a:buClr>
              <a:buSzPct val="130000"/>
              <a:buFont typeface="Wingdings" pitchFamily="2" charset="2"/>
              <a:buChar char="§"/>
              <a:defRPr sz="2000">
                <a:solidFill>
                  <a:srgbClr val="404040"/>
                </a:solidFill>
                <a:latin typeface="News Gothic MT" charset="0"/>
                <a:ea typeface="MS PGothic" pitchFamily="34" charset="-128"/>
              </a:defRPr>
            </a:lvl7pPr>
            <a:lvl8pPr marL="3429000" indent="-228600" eaLnBrk="0" fontAlgn="base" hangingPunct="0">
              <a:spcBef>
                <a:spcPts val="600"/>
              </a:spcBef>
              <a:spcAft>
                <a:spcPct val="0"/>
              </a:spcAft>
              <a:buClr>
                <a:schemeClr val="accent1"/>
              </a:buClr>
              <a:buSzPct val="130000"/>
              <a:buFont typeface="Wingdings" pitchFamily="2" charset="2"/>
              <a:buChar char="§"/>
              <a:defRPr sz="2000">
                <a:solidFill>
                  <a:srgbClr val="404040"/>
                </a:solidFill>
                <a:latin typeface="News Gothic MT" charset="0"/>
                <a:ea typeface="MS PGothic" pitchFamily="34" charset="-128"/>
              </a:defRPr>
            </a:lvl8pPr>
            <a:lvl9pPr marL="3886200" indent="-228600" eaLnBrk="0" fontAlgn="base" hangingPunct="0">
              <a:spcBef>
                <a:spcPts val="600"/>
              </a:spcBef>
              <a:spcAft>
                <a:spcPct val="0"/>
              </a:spcAft>
              <a:buClr>
                <a:schemeClr val="accent1"/>
              </a:buClr>
              <a:buSzPct val="130000"/>
              <a:buFont typeface="Wingdings" pitchFamily="2" charset="2"/>
              <a:buChar char="§"/>
              <a:defRPr sz="2000">
                <a:solidFill>
                  <a:srgbClr val="404040"/>
                </a:solidFill>
                <a:latin typeface="News Gothic MT" charset="0"/>
                <a:ea typeface="MS PGothic" pitchFamily="34" charset="-128"/>
              </a:defRPr>
            </a:lvl9pPr>
          </a:lstStyle>
          <a:p>
            <a:pPr eaLnBrk="1" hangingPunct="1">
              <a:spcBef>
                <a:spcPct val="0"/>
              </a:spcBef>
              <a:buClrTx/>
              <a:buSzTx/>
              <a:buFontTx/>
              <a:buNone/>
            </a:pPr>
            <a:endParaRPr lang="es-BO" altLang="es-BO" sz="1800">
              <a:solidFill>
                <a:schemeClr val="tx1"/>
              </a:solidFill>
              <a:latin typeface="Arial" pitchFamily="34" charset="0"/>
            </a:endParaRPr>
          </a:p>
        </p:txBody>
      </p:sp>
      <p:sp>
        <p:nvSpPr>
          <p:cNvPr id="22538" name="Rectangle 12"/>
          <p:cNvSpPr>
            <a:spLocks noChangeArrowheads="1"/>
          </p:cNvSpPr>
          <p:nvPr/>
        </p:nvSpPr>
        <p:spPr bwMode="auto">
          <a:xfrm>
            <a:off x="6" y="354987"/>
            <a:ext cx="2454451" cy="2615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07" tIns="45704" rIns="91407" bIns="45704" anchor="ctr">
            <a:spAutoFit/>
          </a:bodyPr>
          <a:lstStyle>
            <a:lvl1pPr eaLnBrk="0" hangingPunct="0">
              <a:spcBef>
                <a:spcPts val="1800"/>
              </a:spcBef>
              <a:buClr>
                <a:schemeClr val="accent1"/>
              </a:buClr>
              <a:buSzPct val="130000"/>
              <a:buFont typeface="Wingdings" pitchFamily="2" charset="2"/>
              <a:buChar char="§"/>
              <a:defRPr sz="2800">
                <a:solidFill>
                  <a:srgbClr val="404040"/>
                </a:solidFill>
                <a:latin typeface="News Gothic MT" charset="0"/>
                <a:ea typeface="MS PGothic" pitchFamily="34" charset="-128"/>
              </a:defRPr>
            </a:lvl1pPr>
            <a:lvl2pPr marL="742950" indent="-285750" eaLnBrk="0" hangingPunct="0">
              <a:spcBef>
                <a:spcPts val="600"/>
              </a:spcBef>
              <a:buClr>
                <a:schemeClr val="accent2"/>
              </a:buClr>
              <a:buSzPct val="130000"/>
              <a:buFont typeface="Wingdings" pitchFamily="2" charset="2"/>
              <a:buChar char="§"/>
              <a:defRPr sz="2400">
                <a:solidFill>
                  <a:srgbClr val="404040"/>
                </a:solidFill>
                <a:latin typeface="News Gothic MT" charset="0"/>
                <a:ea typeface="MS PGothic" pitchFamily="34" charset="-128"/>
              </a:defRPr>
            </a:lvl2pPr>
            <a:lvl3pPr marL="1143000" indent="-228600" eaLnBrk="0" hangingPunct="0">
              <a:spcBef>
                <a:spcPts val="600"/>
              </a:spcBef>
              <a:buClr>
                <a:schemeClr val="accent1"/>
              </a:buClr>
              <a:buSzPct val="130000"/>
              <a:buFont typeface="Wingdings" pitchFamily="2" charset="2"/>
              <a:buChar char="§"/>
              <a:defRPr sz="2000">
                <a:solidFill>
                  <a:srgbClr val="404040"/>
                </a:solidFill>
                <a:latin typeface="News Gothic MT" charset="0"/>
                <a:ea typeface="MS PGothic" pitchFamily="34" charset="-128"/>
              </a:defRPr>
            </a:lvl3pPr>
            <a:lvl4pPr marL="1600200" indent="-228600" eaLnBrk="0" hangingPunct="0">
              <a:spcBef>
                <a:spcPts val="600"/>
              </a:spcBef>
              <a:buClr>
                <a:schemeClr val="accent2"/>
              </a:buClr>
              <a:buSzPct val="130000"/>
              <a:buFont typeface="Wingdings" pitchFamily="2" charset="2"/>
              <a:buChar char="§"/>
              <a:defRPr sz="2000">
                <a:solidFill>
                  <a:srgbClr val="404040"/>
                </a:solidFill>
                <a:latin typeface="News Gothic MT" charset="0"/>
                <a:ea typeface="MS PGothic" pitchFamily="34" charset="-128"/>
              </a:defRPr>
            </a:lvl4pPr>
            <a:lvl5pPr marL="2057400" indent="-228600" eaLnBrk="0" hangingPunct="0">
              <a:spcBef>
                <a:spcPts val="600"/>
              </a:spcBef>
              <a:buClr>
                <a:schemeClr val="accent1"/>
              </a:buClr>
              <a:buSzPct val="130000"/>
              <a:buFont typeface="Wingdings" pitchFamily="2" charset="2"/>
              <a:buChar char="§"/>
              <a:defRPr sz="2000">
                <a:solidFill>
                  <a:srgbClr val="404040"/>
                </a:solidFill>
                <a:latin typeface="News Gothic MT" charset="0"/>
                <a:ea typeface="MS PGothic" pitchFamily="34" charset="-128"/>
              </a:defRPr>
            </a:lvl5pPr>
            <a:lvl6pPr marL="2514600" indent="-228600" eaLnBrk="0" fontAlgn="base" hangingPunct="0">
              <a:spcBef>
                <a:spcPts val="600"/>
              </a:spcBef>
              <a:spcAft>
                <a:spcPct val="0"/>
              </a:spcAft>
              <a:buClr>
                <a:schemeClr val="accent1"/>
              </a:buClr>
              <a:buSzPct val="130000"/>
              <a:buFont typeface="Wingdings" pitchFamily="2" charset="2"/>
              <a:buChar char="§"/>
              <a:defRPr sz="2000">
                <a:solidFill>
                  <a:srgbClr val="404040"/>
                </a:solidFill>
                <a:latin typeface="News Gothic MT" charset="0"/>
                <a:ea typeface="MS PGothic" pitchFamily="34" charset="-128"/>
              </a:defRPr>
            </a:lvl6pPr>
            <a:lvl7pPr marL="2971800" indent="-228600" eaLnBrk="0" fontAlgn="base" hangingPunct="0">
              <a:spcBef>
                <a:spcPts val="600"/>
              </a:spcBef>
              <a:spcAft>
                <a:spcPct val="0"/>
              </a:spcAft>
              <a:buClr>
                <a:schemeClr val="accent1"/>
              </a:buClr>
              <a:buSzPct val="130000"/>
              <a:buFont typeface="Wingdings" pitchFamily="2" charset="2"/>
              <a:buChar char="§"/>
              <a:defRPr sz="2000">
                <a:solidFill>
                  <a:srgbClr val="404040"/>
                </a:solidFill>
                <a:latin typeface="News Gothic MT" charset="0"/>
                <a:ea typeface="MS PGothic" pitchFamily="34" charset="-128"/>
              </a:defRPr>
            </a:lvl7pPr>
            <a:lvl8pPr marL="3429000" indent="-228600" eaLnBrk="0" fontAlgn="base" hangingPunct="0">
              <a:spcBef>
                <a:spcPts val="600"/>
              </a:spcBef>
              <a:spcAft>
                <a:spcPct val="0"/>
              </a:spcAft>
              <a:buClr>
                <a:schemeClr val="accent1"/>
              </a:buClr>
              <a:buSzPct val="130000"/>
              <a:buFont typeface="Wingdings" pitchFamily="2" charset="2"/>
              <a:buChar char="§"/>
              <a:defRPr sz="2000">
                <a:solidFill>
                  <a:srgbClr val="404040"/>
                </a:solidFill>
                <a:latin typeface="News Gothic MT" charset="0"/>
                <a:ea typeface="MS PGothic" pitchFamily="34" charset="-128"/>
              </a:defRPr>
            </a:lvl8pPr>
            <a:lvl9pPr marL="3886200" indent="-228600" eaLnBrk="0" fontAlgn="base" hangingPunct="0">
              <a:spcBef>
                <a:spcPts val="600"/>
              </a:spcBef>
              <a:spcAft>
                <a:spcPct val="0"/>
              </a:spcAft>
              <a:buClr>
                <a:schemeClr val="accent1"/>
              </a:buClr>
              <a:buSzPct val="130000"/>
              <a:buFont typeface="Wingdings" pitchFamily="2" charset="2"/>
              <a:buChar char="§"/>
              <a:defRPr sz="2000">
                <a:solidFill>
                  <a:srgbClr val="404040"/>
                </a:solidFill>
                <a:latin typeface="News Gothic MT" charset="0"/>
                <a:ea typeface="MS PGothic" pitchFamily="34" charset="-128"/>
              </a:defRPr>
            </a:lvl9pPr>
          </a:lstStyle>
          <a:p>
            <a:pPr>
              <a:spcBef>
                <a:spcPct val="0"/>
              </a:spcBef>
              <a:buClrTx/>
              <a:buSzTx/>
              <a:buFontTx/>
              <a:buNone/>
            </a:pPr>
            <a:r>
              <a:rPr lang="es-BO" altLang="es-BO" sz="1100">
                <a:solidFill>
                  <a:schemeClr val="tx1"/>
                </a:solidFill>
                <a:latin typeface="Arial" pitchFamily="34" charset="0"/>
                <a:cs typeface="Times New Roman" pitchFamily="18" charset="0"/>
              </a:rPr>
              <a:t>                                                           </a:t>
            </a:r>
            <a:endParaRPr lang="es-BO" altLang="es-BO" sz="1800">
              <a:solidFill>
                <a:schemeClr val="tx1"/>
              </a:solidFill>
              <a:latin typeface="Arial" pitchFamily="34" charset="0"/>
            </a:endParaRPr>
          </a:p>
        </p:txBody>
      </p:sp>
      <p:sp>
        <p:nvSpPr>
          <p:cNvPr id="22540" name="Rectangle 17"/>
          <p:cNvSpPr>
            <a:spLocks noChangeArrowheads="1"/>
          </p:cNvSpPr>
          <p:nvPr/>
        </p:nvSpPr>
        <p:spPr bwMode="auto">
          <a:xfrm>
            <a:off x="7" y="43953"/>
            <a:ext cx="184664" cy="36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07" tIns="45704" rIns="91407" bIns="45704" anchor="ctr">
            <a:spAutoFit/>
          </a:bodyPr>
          <a:lstStyle>
            <a:lvl1pPr eaLnBrk="0" hangingPunct="0">
              <a:spcBef>
                <a:spcPts val="1800"/>
              </a:spcBef>
              <a:buClr>
                <a:schemeClr val="accent1"/>
              </a:buClr>
              <a:buSzPct val="130000"/>
              <a:buFont typeface="Wingdings" pitchFamily="2" charset="2"/>
              <a:buChar char="§"/>
              <a:defRPr sz="2800">
                <a:solidFill>
                  <a:srgbClr val="404040"/>
                </a:solidFill>
                <a:latin typeface="News Gothic MT" charset="0"/>
                <a:ea typeface="MS PGothic" pitchFamily="34" charset="-128"/>
              </a:defRPr>
            </a:lvl1pPr>
            <a:lvl2pPr marL="742950" indent="-285750" eaLnBrk="0" hangingPunct="0">
              <a:spcBef>
                <a:spcPts val="600"/>
              </a:spcBef>
              <a:buClr>
                <a:schemeClr val="accent2"/>
              </a:buClr>
              <a:buSzPct val="130000"/>
              <a:buFont typeface="Wingdings" pitchFamily="2" charset="2"/>
              <a:buChar char="§"/>
              <a:defRPr sz="2400">
                <a:solidFill>
                  <a:srgbClr val="404040"/>
                </a:solidFill>
                <a:latin typeface="News Gothic MT" charset="0"/>
                <a:ea typeface="MS PGothic" pitchFamily="34" charset="-128"/>
              </a:defRPr>
            </a:lvl2pPr>
            <a:lvl3pPr marL="1143000" indent="-228600" eaLnBrk="0" hangingPunct="0">
              <a:spcBef>
                <a:spcPts val="600"/>
              </a:spcBef>
              <a:buClr>
                <a:schemeClr val="accent1"/>
              </a:buClr>
              <a:buSzPct val="130000"/>
              <a:buFont typeface="Wingdings" pitchFamily="2" charset="2"/>
              <a:buChar char="§"/>
              <a:defRPr sz="2000">
                <a:solidFill>
                  <a:srgbClr val="404040"/>
                </a:solidFill>
                <a:latin typeface="News Gothic MT" charset="0"/>
                <a:ea typeface="MS PGothic" pitchFamily="34" charset="-128"/>
              </a:defRPr>
            </a:lvl3pPr>
            <a:lvl4pPr marL="1600200" indent="-228600" eaLnBrk="0" hangingPunct="0">
              <a:spcBef>
                <a:spcPts val="600"/>
              </a:spcBef>
              <a:buClr>
                <a:schemeClr val="accent2"/>
              </a:buClr>
              <a:buSzPct val="130000"/>
              <a:buFont typeface="Wingdings" pitchFamily="2" charset="2"/>
              <a:buChar char="§"/>
              <a:defRPr sz="2000">
                <a:solidFill>
                  <a:srgbClr val="404040"/>
                </a:solidFill>
                <a:latin typeface="News Gothic MT" charset="0"/>
                <a:ea typeface="MS PGothic" pitchFamily="34" charset="-128"/>
              </a:defRPr>
            </a:lvl4pPr>
            <a:lvl5pPr marL="2057400" indent="-228600" eaLnBrk="0" hangingPunct="0">
              <a:spcBef>
                <a:spcPts val="600"/>
              </a:spcBef>
              <a:buClr>
                <a:schemeClr val="accent1"/>
              </a:buClr>
              <a:buSzPct val="130000"/>
              <a:buFont typeface="Wingdings" pitchFamily="2" charset="2"/>
              <a:buChar char="§"/>
              <a:defRPr sz="2000">
                <a:solidFill>
                  <a:srgbClr val="404040"/>
                </a:solidFill>
                <a:latin typeface="News Gothic MT" charset="0"/>
                <a:ea typeface="MS PGothic" pitchFamily="34" charset="-128"/>
              </a:defRPr>
            </a:lvl5pPr>
            <a:lvl6pPr marL="2514600" indent="-228600" eaLnBrk="0" fontAlgn="base" hangingPunct="0">
              <a:spcBef>
                <a:spcPts val="600"/>
              </a:spcBef>
              <a:spcAft>
                <a:spcPct val="0"/>
              </a:spcAft>
              <a:buClr>
                <a:schemeClr val="accent1"/>
              </a:buClr>
              <a:buSzPct val="130000"/>
              <a:buFont typeface="Wingdings" pitchFamily="2" charset="2"/>
              <a:buChar char="§"/>
              <a:defRPr sz="2000">
                <a:solidFill>
                  <a:srgbClr val="404040"/>
                </a:solidFill>
                <a:latin typeface="News Gothic MT" charset="0"/>
                <a:ea typeface="MS PGothic" pitchFamily="34" charset="-128"/>
              </a:defRPr>
            </a:lvl6pPr>
            <a:lvl7pPr marL="2971800" indent="-228600" eaLnBrk="0" fontAlgn="base" hangingPunct="0">
              <a:spcBef>
                <a:spcPts val="600"/>
              </a:spcBef>
              <a:spcAft>
                <a:spcPct val="0"/>
              </a:spcAft>
              <a:buClr>
                <a:schemeClr val="accent1"/>
              </a:buClr>
              <a:buSzPct val="130000"/>
              <a:buFont typeface="Wingdings" pitchFamily="2" charset="2"/>
              <a:buChar char="§"/>
              <a:defRPr sz="2000">
                <a:solidFill>
                  <a:srgbClr val="404040"/>
                </a:solidFill>
                <a:latin typeface="News Gothic MT" charset="0"/>
                <a:ea typeface="MS PGothic" pitchFamily="34" charset="-128"/>
              </a:defRPr>
            </a:lvl7pPr>
            <a:lvl8pPr marL="3429000" indent="-228600" eaLnBrk="0" fontAlgn="base" hangingPunct="0">
              <a:spcBef>
                <a:spcPts val="600"/>
              </a:spcBef>
              <a:spcAft>
                <a:spcPct val="0"/>
              </a:spcAft>
              <a:buClr>
                <a:schemeClr val="accent1"/>
              </a:buClr>
              <a:buSzPct val="130000"/>
              <a:buFont typeface="Wingdings" pitchFamily="2" charset="2"/>
              <a:buChar char="§"/>
              <a:defRPr sz="2000">
                <a:solidFill>
                  <a:srgbClr val="404040"/>
                </a:solidFill>
                <a:latin typeface="News Gothic MT" charset="0"/>
                <a:ea typeface="MS PGothic" pitchFamily="34" charset="-128"/>
              </a:defRPr>
            </a:lvl8pPr>
            <a:lvl9pPr marL="3886200" indent="-228600" eaLnBrk="0" fontAlgn="base" hangingPunct="0">
              <a:spcBef>
                <a:spcPts val="600"/>
              </a:spcBef>
              <a:spcAft>
                <a:spcPct val="0"/>
              </a:spcAft>
              <a:buClr>
                <a:schemeClr val="accent1"/>
              </a:buClr>
              <a:buSzPct val="130000"/>
              <a:buFont typeface="Wingdings" pitchFamily="2" charset="2"/>
              <a:buChar char="§"/>
              <a:defRPr sz="2000">
                <a:solidFill>
                  <a:srgbClr val="404040"/>
                </a:solidFill>
                <a:latin typeface="News Gothic MT" charset="0"/>
                <a:ea typeface="MS PGothic" pitchFamily="34" charset="-128"/>
              </a:defRPr>
            </a:lvl9pPr>
          </a:lstStyle>
          <a:p>
            <a:pPr eaLnBrk="1" hangingPunct="1">
              <a:spcBef>
                <a:spcPct val="0"/>
              </a:spcBef>
              <a:buClrTx/>
              <a:buSzTx/>
              <a:buFontTx/>
              <a:buNone/>
            </a:pPr>
            <a:endParaRPr lang="es-BO" altLang="es-BO" sz="1800">
              <a:solidFill>
                <a:schemeClr val="tx1"/>
              </a:solidFill>
              <a:latin typeface="Arial" pitchFamily="34" charset="0"/>
            </a:endParaRPr>
          </a:p>
        </p:txBody>
      </p:sp>
      <p:sp>
        <p:nvSpPr>
          <p:cNvPr id="22541" name="Rectangle 19"/>
          <p:cNvSpPr>
            <a:spLocks noChangeArrowheads="1"/>
          </p:cNvSpPr>
          <p:nvPr/>
        </p:nvSpPr>
        <p:spPr bwMode="auto">
          <a:xfrm>
            <a:off x="5811345" y="1802786"/>
            <a:ext cx="569320" cy="2615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07" tIns="45704" rIns="91407" bIns="45704" anchor="ctr">
            <a:spAutoFit/>
          </a:bodyPr>
          <a:lstStyle>
            <a:lvl1pPr eaLnBrk="0" hangingPunct="0">
              <a:spcBef>
                <a:spcPts val="1800"/>
              </a:spcBef>
              <a:buClr>
                <a:schemeClr val="accent1"/>
              </a:buClr>
              <a:buSzPct val="130000"/>
              <a:buFont typeface="Wingdings" pitchFamily="2" charset="2"/>
              <a:buChar char="§"/>
              <a:defRPr sz="2800">
                <a:solidFill>
                  <a:srgbClr val="404040"/>
                </a:solidFill>
                <a:latin typeface="News Gothic MT" charset="0"/>
                <a:ea typeface="MS PGothic" pitchFamily="34" charset="-128"/>
              </a:defRPr>
            </a:lvl1pPr>
            <a:lvl2pPr marL="742950" indent="-285750" eaLnBrk="0" hangingPunct="0">
              <a:spcBef>
                <a:spcPts val="600"/>
              </a:spcBef>
              <a:buClr>
                <a:schemeClr val="accent2"/>
              </a:buClr>
              <a:buSzPct val="130000"/>
              <a:buFont typeface="Wingdings" pitchFamily="2" charset="2"/>
              <a:buChar char="§"/>
              <a:defRPr sz="2400">
                <a:solidFill>
                  <a:srgbClr val="404040"/>
                </a:solidFill>
                <a:latin typeface="News Gothic MT" charset="0"/>
                <a:ea typeface="MS PGothic" pitchFamily="34" charset="-128"/>
              </a:defRPr>
            </a:lvl2pPr>
            <a:lvl3pPr marL="1143000" indent="-228600" eaLnBrk="0" hangingPunct="0">
              <a:spcBef>
                <a:spcPts val="600"/>
              </a:spcBef>
              <a:buClr>
                <a:schemeClr val="accent1"/>
              </a:buClr>
              <a:buSzPct val="130000"/>
              <a:buFont typeface="Wingdings" pitchFamily="2" charset="2"/>
              <a:buChar char="§"/>
              <a:defRPr sz="2000">
                <a:solidFill>
                  <a:srgbClr val="404040"/>
                </a:solidFill>
                <a:latin typeface="News Gothic MT" charset="0"/>
                <a:ea typeface="MS PGothic" pitchFamily="34" charset="-128"/>
              </a:defRPr>
            </a:lvl3pPr>
            <a:lvl4pPr marL="1600200" indent="-228600" eaLnBrk="0" hangingPunct="0">
              <a:spcBef>
                <a:spcPts val="600"/>
              </a:spcBef>
              <a:buClr>
                <a:schemeClr val="accent2"/>
              </a:buClr>
              <a:buSzPct val="130000"/>
              <a:buFont typeface="Wingdings" pitchFamily="2" charset="2"/>
              <a:buChar char="§"/>
              <a:defRPr sz="2000">
                <a:solidFill>
                  <a:srgbClr val="404040"/>
                </a:solidFill>
                <a:latin typeface="News Gothic MT" charset="0"/>
                <a:ea typeface="MS PGothic" pitchFamily="34" charset="-128"/>
              </a:defRPr>
            </a:lvl4pPr>
            <a:lvl5pPr marL="2057400" indent="-228600" eaLnBrk="0" hangingPunct="0">
              <a:spcBef>
                <a:spcPts val="600"/>
              </a:spcBef>
              <a:buClr>
                <a:schemeClr val="accent1"/>
              </a:buClr>
              <a:buSzPct val="130000"/>
              <a:buFont typeface="Wingdings" pitchFamily="2" charset="2"/>
              <a:buChar char="§"/>
              <a:defRPr sz="2000">
                <a:solidFill>
                  <a:srgbClr val="404040"/>
                </a:solidFill>
                <a:latin typeface="News Gothic MT" charset="0"/>
                <a:ea typeface="MS PGothic" pitchFamily="34" charset="-128"/>
              </a:defRPr>
            </a:lvl5pPr>
            <a:lvl6pPr marL="2514600" indent="-228600" eaLnBrk="0" fontAlgn="base" hangingPunct="0">
              <a:spcBef>
                <a:spcPts val="600"/>
              </a:spcBef>
              <a:spcAft>
                <a:spcPct val="0"/>
              </a:spcAft>
              <a:buClr>
                <a:schemeClr val="accent1"/>
              </a:buClr>
              <a:buSzPct val="130000"/>
              <a:buFont typeface="Wingdings" pitchFamily="2" charset="2"/>
              <a:buChar char="§"/>
              <a:defRPr sz="2000">
                <a:solidFill>
                  <a:srgbClr val="404040"/>
                </a:solidFill>
                <a:latin typeface="News Gothic MT" charset="0"/>
                <a:ea typeface="MS PGothic" pitchFamily="34" charset="-128"/>
              </a:defRPr>
            </a:lvl6pPr>
            <a:lvl7pPr marL="2971800" indent="-228600" eaLnBrk="0" fontAlgn="base" hangingPunct="0">
              <a:spcBef>
                <a:spcPts val="600"/>
              </a:spcBef>
              <a:spcAft>
                <a:spcPct val="0"/>
              </a:spcAft>
              <a:buClr>
                <a:schemeClr val="accent1"/>
              </a:buClr>
              <a:buSzPct val="130000"/>
              <a:buFont typeface="Wingdings" pitchFamily="2" charset="2"/>
              <a:buChar char="§"/>
              <a:defRPr sz="2000">
                <a:solidFill>
                  <a:srgbClr val="404040"/>
                </a:solidFill>
                <a:latin typeface="News Gothic MT" charset="0"/>
                <a:ea typeface="MS PGothic" pitchFamily="34" charset="-128"/>
              </a:defRPr>
            </a:lvl7pPr>
            <a:lvl8pPr marL="3429000" indent="-228600" eaLnBrk="0" fontAlgn="base" hangingPunct="0">
              <a:spcBef>
                <a:spcPts val="600"/>
              </a:spcBef>
              <a:spcAft>
                <a:spcPct val="0"/>
              </a:spcAft>
              <a:buClr>
                <a:schemeClr val="accent1"/>
              </a:buClr>
              <a:buSzPct val="130000"/>
              <a:buFont typeface="Wingdings" pitchFamily="2" charset="2"/>
              <a:buChar char="§"/>
              <a:defRPr sz="2000">
                <a:solidFill>
                  <a:srgbClr val="404040"/>
                </a:solidFill>
                <a:latin typeface="News Gothic MT" charset="0"/>
                <a:ea typeface="MS PGothic" pitchFamily="34" charset="-128"/>
              </a:defRPr>
            </a:lvl8pPr>
            <a:lvl9pPr marL="3886200" indent="-228600" eaLnBrk="0" fontAlgn="base" hangingPunct="0">
              <a:spcBef>
                <a:spcPts val="600"/>
              </a:spcBef>
              <a:spcAft>
                <a:spcPct val="0"/>
              </a:spcAft>
              <a:buClr>
                <a:schemeClr val="accent1"/>
              </a:buClr>
              <a:buSzPct val="130000"/>
              <a:buFont typeface="Wingdings" pitchFamily="2" charset="2"/>
              <a:buChar char="§"/>
              <a:defRPr sz="2000">
                <a:solidFill>
                  <a:srgbClr val="404040"/>
                </a:solidFill>
                <a:latin typeface="News Gothic MT" charset="0"/>
                <a:ea typeface="MS PGothic" pitchFamily="34" charset="-128"/>
              </a:defRPr>
            </a:lvl9pPr>
          </a:lstStyle>
          <a:p>
            <a:pPr algn="ctr">
              <a:spcBef>
                <a:spcPct val="0"/>
              </a:spcBef>
              <a:buClrTx/>
              <a:buSzTx/>
              <a:buFontTx/>
              <a:buNone/>
            </a:pPr>
            <a:r>
              <a:rPr lang="es-ES" altLang="es-BO" sz="1100">
                <a:solidFill>
                  <a:schemeClr val="tx1"/>
                </a:solidFill>
                <a:latin typeface="Arial" pitchFamily="34" charset="0"/>
                <a:cs typeface="Times New Roman" pitchFamily="18" charset="0"/>
              </a:rPr>
              <a:t>          </a:t>
            </a:r>
            <a:endParaRPr lang="es-ES" altLang="es-BO" sz="1800">
              <a:solidFill>
                <a:schemeClr val="tx1"/>
              </a:solidFill>
              <a:latin typeface="Arial" pitchFamily="34" charset="0"/>
            </a:endParaRPr>
          </a:p>
        </p:txBody>
      </p:sp>
      <p:sp>
        <p:nvSpPr>
          <p:cNvPr id="22542" name="Rectangle 20"/>
          <p:cNvSpPr>
            <a:spLocks noChangeArrowheads="1"/>
          </p:cNvSpPr>
          <p:nvPr/>
        </p:nvSpPr>
        <p:spPr bwMode="auto">
          <a:xfrm>
            <a:off x="5695929" y="2544149"/>
            <a:ext cx="800152" cy="2615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07" tIns="45704" rIns="91407" bIns="45704" anchor="ctr">
            <a:spAutoFit/>
          </a:bodyPr>
          <a:lstStyle>
            <a:lvl1pPr eaLnBrk="0" hangingPunct="0">
              <a:spcBef>
                <a:spcPts val="1800"/>
              </a:spcBef>
              <a:buClr>
                <a:schemeClr val="accent1"/>
              </a:buClr>
              <a:buSzPct val="130000"/>
              <a:buFont typeface="Wingdings" pitchFamily="2" charset="2"/>
              <a:buChar char="§"/>
              <a:defRPr sz="2800">
                <a:solidFill>
                  <a:srgbClr val="404040"/>
                </a:solidFill>
                <a:latin typeface="News Gothic MT" charset="0"/>
                <a:ea typeface="MS PGothic" pitchFamily="34" charset="-128"/>
              </a:defRPr>
            </a:lvl1pPr>
            <a:lvl2pPr marL="742950" indent="-285750" eaLnBrk="0" hangingPunct="0">
              <a:spcBef>
                <a:spcPts val="600"/>
              </a:spcBef>
              <a:buClr>
                <a:schemeClr val="accent2"/>
              </a:buClr>
              <a:buSzPct val="130000"/>
              <a:buFont typeface="Wingdings" pitchFamily="2" charset="2"/>
              <a:buChar char="§"/>
              <a:defRPr sz="2400">
                <a:solidFill>
                  <a:srgbClr val="404040"/>
                </a:solidFill>
                <a:latin typeface="News Gothic MT" charset="0"/>
                <a:ea typeface="MS PGothic" pitchFamily="34" charset="-128"/>
              </a:defRPr>
            </a:lvl2pPr>
            <a:lvl3pPr marL="1143000" indent="-228600" eaLnBrk="0" hangingPunct="0">
              <a:spcBef>
                <a:spcPts val="600"/>
              </a:spcBef>
              <a:buClr>
                <a:schemeClr val="accent1"/>
              </a:buClr>
              <a:buSzPct val="130000"/>
              <a:buFont typeface="Wingdings" pitchFamily="2" charset="2"/>
              <a:buChar char="§"/>
              <a:defRPr sz="2000">
                <a:solidFill>
                  <a:srgbClr val="404040"/>
                </a:solidFill>
                <a:latin typeface="News Gothic MT" charset="0"/>
                <a:ea typeface="MS PGothic" pitchFamily="34" charset="-128"/>
              </a:defRPr>
            </a:lvl3pPr>
            <a:lvl4pPr marL="1600200" indent="-228600" eaLnBrk="0" hangingPunct="0">
              <a:spcBef>
                <a:spcPts val="600"/>
              </a:spcBef>
              <a:buClr>
                <a:schemeClr val="accent2"/>
              </a:buClr>
              <a:buSzPct val="130000"/>
              <a:buFont typeface="Wingdings" pitchFamily="2" charset="2"/>
              <a:buChar char="§"/>
              <a:defRPr sz="2000">
                <a:solidFill>
                  <a:srgbClr val="404040"/>
                </a:solidFill>
                <a:latin typeface="News Gothic MT" charset="0"/>
                <a:ea typeface="MS PGothic" pitchFamily="34" charset="-128"/>
              </a:defRPr>
            </a:lvl4pPr>
            <a:lvl5pPr marL="2057400" indent="-228600" eaLnBrk="0" hangingPunct="0">
              <a:spcBef>
                <a:spcPts val="600"/>
              </a:spcBef>
              <a:buClr>
                <a:schemeClr val="accent1"/>
              </a:buClr>
              <a:buSzPct val="130000"/>
              <a:buFont typeface="Wingdings" pitchFamily="2" charset="2"/>
              <a:buChar char="§"/>
              <a:defRPr sz="2000">
                <a:solidFill>
                  <a:srgbClr val="404040"/>
                </a:solidFill>
                <a:latin typeface="News Gothic MT" charset="0"/>
                <a:ea typeface="MS PGothic" pitchFamily="34" charset="-128"/>
              </a:defRPr>
            </a:lvl5pPr>
            <a:lvl6pPr marL="2514600" indent="-228600" eaLnBrk="0" fontAlgn="base" hangingPunct="0">
              <a:spcBef>
                <a:spcPts val="600"/>
              </a:spcBef>
              <a:spcAft>
                <a:spcPct val="0"/>
              </a:spcAft>
              <a:buClr>
                <a:schemeClr val="accent1"/>
              </a:buClr>
              <a:buSzPct val="130000"/>
              <a:buFont typeface="Wingdings" pitchFamily="2" charset="2"/>
              <a:buChar char="§"/>
              <a:defRPr sz="2000">
                <a:solidFill>
                  <a:srgbClr val="404040"/>
                </a:solidFill>
                <a:latin typeface="News Gothic MT" charset="0"/>
                <a:ea typeface="MS PGothic" pitchFamily="34" charset="-128"/>
              </a:defRPr>
            </a:lvl6pPr>
            <a:lvl7pPr marL="2971800" indent="-228600" eaLnBrk="0" fontAlgn="base" hangingPunct="0">
              <a:spcBef>
                <a:spcPts val="600"/>
              </a:spcBef>
              <a:spcAft>
                <a:spcPct val="0"/>
              </a:spcAft>
              <a:buClr>
                <a:schemeClr val="accent1"/>
              </a:buClr>
              <a:buSzPct val="130000"/>
              <a:buFont typeface="Wingdings" pitchFamily="2" charset="2"/>
              <a:buChar char="§"/>
              <a:defRPr sz="2000">
                <a:solidFill>
                  <a:srgbClr val="404040"/>
                </a:solidFill>
                <a:latin typeface="News Gothic MT" charset="0"/>
                <a:ea typeface="MS PGothic" pitchFamily="34" charset="-128"/>
              </a:defRPr>
            </a:lvl7pPr>
            <a:lvl8pPr marL="3429000" indent="-228600" eaLnBrk="0" fontAlgn="base" hangingPunct="0">
              <a:spcBef>
                <a:spcPts val="600"/>
              </a:spcBef>
              <a:spcAft>
                <a:spcPct val="0"/>
              </a:spcAft>
              <a:buClr>
                <a:schemeClr val="accent1"/>
              </a:buClr>
              <a:buSzPct val="130000"/>
              <a:buFont typeface="Wingdings" pitchFamily="2" charset="2"/>
              <a:buChar char="§"/>
              <a:defRPr sz="2000">
                <a:solidFill>
                  <a:srgbClr val="404040"/>
                </a:solidFill>
                <a:latin typeface="News Gothic MT" charset="0"/>
                <a:ea typeface="MS PGothic" pitchFamily="34" charset="-128"/>
              </a:defRPr>
            </a:lvl8pPr>
            <a:lvl9pPr marL="3886200" indent="-228600" eaLnBrk="0" fontAlgn="base" hangingPunct="0">
              <a:spcBef>
                <a:spcPts val="600"/>
              </a:spcBef>
              <a:spcAft>
                <a:spcPct val="0"/>
              </a:spcAft>
              <a:buClr>
                <a:schemeClr val="accent1"/>
              </a:buClr>
              <a:buSzPct val="130000"/>
              <a:buFont typeface="Wingdings" pitchFamily="2" charset="2"/>
              <a:buChar char="§"/>
              <a:defRPr sz="2000">
                <a:solidFill>
                  <a:srgbClr val="404040"/>
                </a:solidFill>
                <a:latin typeface="News Gothic MT" charset="0"/>
                <a:ea typeface="MS PGothic" pitchFamily="34" charset="-128"/>
              </a:defRPr>
            </a:lvl9pPr>
          </a:lstStyle>
          <a:p>
            <a:pPr algn="ctr">
              <a:spcBef>
                <a:spcPct val="0"/>
              </a:spcBef>
              <a:buClrTx/>
              <a:buSzTx/>
              <a:buFontTx/>
              <a:buNone/>
            </a:pPr>
            <a:r>
              <a:rPr lang="es-ES" altLang="es-BO" sz="1100" b="1">
                <a:solidFill>
                  <a:srgbClr val="254061"/>
                </a:solidFill>
                <a:latin typeface="Arial" pitchFamily="34" charset="0"/>
                <a:cs typeface="Calibri" pitchFamily="34" charset="0"/>
              </a:rPr>
              <a:t>                </a:t>
            </a:r>
            <a:endParaRPr lang="es-ES" altLang="es-BO" sz="1800">
              <a:solidFill>
                <a:schemeClr val="tx1"/>
              </a:solidFill>
              <a:latin typeface="Arial" pitchFamily="34" charset="0"/>
            </a:endParaRPr>
          </a:p>
        </p:txBody>
      </p:sp>
      <p:sp>
        <p:nvSpPr>
          <p:cNvPr id="22543" name="Rectangle 21"/>
          <p:cNvSpPr>
            <a:spLocks noChangeArrowheads="1"/>
          </p:cNvSpPr>
          <p:nvPr/>
        </p:nvSpPr>
        <p:spPr bwMode="auto">
          <a:xfrm>
            <a:off x="7" y="3414216"/>
            <a:ext cx="184664" cy="36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07" tIns="45704" rIns="91407" bIns="45704" anchor="ctr">
            <a:spAutoFit/>
          </a:bodyPr>
          <a:lstStyle>
            <a:lvl1pPr eaLnBrk="0" hangingPunct="0">
              <a:spcBef>
                <a:spcPts val="1800"/>
              </a:spcBef>
              <a:buClr>
                <a:schemeClr val="accent1"/>
              </a:buClr>
              <a:buSzPct val="130000"/>
              <a:buFont typeface="Wingdings" pitchFamily="2" charset="2"/>
              <a:buChar char="§"/>
              <a:tabLst>
                <a:tab pos="2700338" algn="ctr"/>
                <a:tab pos="5400675" algn="r"/>
                <a:tab pos="6391275" algn="r"/>
              </a:tabLst>
              <a:defRPr sz="2800">
                <a:solidFill>
                  <a:srgbClr val="404040"/>
                </a:solidFill>
                <a:latin typeface="News Gothic MT" charset="0"/>
                <a:ea typeface="MS PGothic" pitchFamily="34" charset="-128"/>
              </a:defRPr>
            </a:lvl1pPr>
            <a:lvl2pPr indent="-228600" eaLnBrk="0" hangingPunct="0">
              <a:spcBef>
                <a:spcPts val="600"/>
              </a:spcBef>
              <a:buClr>
                <a:schemeClr val="accent2"/>
              </a:buClr>
              <a:buSzPct val="130000"/>
              <a:buFont typeface="Wingdings" pitchFamily="2" charset="2"/>
              <a:buChar char="§"/>
              <a:tabLst>
                <a:tab pos="2700338" algn="ctr"/>
                <a:tab pos="5400675" algn="r"/>
                <a:tab pos="6391275" algn="r"/>
              </a:tabLst>
              <a:defRPr sz="2400">
                <a:solidFill>
                  <a:srgbClr val="404040"/>
                </a:solidFill>
                <a:latin typeface="News Gothic MT" charset="0"/>
                <a:ea typeface="MS PGothic" pitchFamily="34" charset="-128"/>
              </a:defRPr>
            </a:lvl2pPr>
            <a:lvl3pPr marL="685800" indent="-228600" eaLnBrk="0" hangingPunct="0">
              <a:spcBef>
                <a:spcPts val="600"/>
              </a:spcBef>
              <a:buClr>
                <a:schemeClr val="accent1"/>
              </a:buClr>
              <a:buSzPct val="130000"/>
              <a:buFont typeface="Wingdings" pitchFamily="2" charset="2"/>
              <a:buChar char="§"/>
              <a:tabLst>
                <a:tab pos="2700338" algn="ctr"/>
                <a:tab pos="5400675" algn="r"/>
                <a:tab pos="6391275" algn="r"/>
              </a:tabLst>
              <a:defRPr sz="2000">
                <a:solidFill>
                  <a:srgbClr val="404040"/>
                </a:solidFill>
                <a:latin typeface="News Gothic MT" charset="0"/>
                <a:ea typeface="MS PGothic" pitchFamily="34" charset="-128"/>
              </a:defRPr>
            </a:lvl3pPr>
            <a:lvl4pPr marL="914400" indent="-228600" eaLnBrk="0" hangingPunct="0">
              <a:spcBef>
                <a:spcPts val="600"/>
              </a:spcBef>
              <a:buClr>
                <a:schemeClr val="accent2"/>
              </a:buClr>
              <a:buSzPct val="130000"/>
              <a:buFont typeface="Wingdings" pitchFamily="2" charset="2"/>
              <a:buChar char="§"/>
              <a:tabLst>
                <a:tab pos="2700338" algn="ctr"/>
                <a:tab pos="5400675" algn="r"/>
                <a:tab pos="6391275" algn="r"/>
              </a:tabLst>
              <a:defRPr sz="2000">
                <a:solidFill>
                  <a:srgbClr val="404040"/>
                </a:solidFill>
                <a:latin typeface="News Gothic MT" charset="0"/>
                <a:ea typeface="MS PGothic" pitchFamily="34" charset="-128"/>
              </a:defRPr>
            </a:lvl4pPr>
            <a:lvl5pPr marL="1143000" indent="-228600" eaLnBrk="0" hangingPunct="0">
              <a:spcBef>
                <a:spcPts val="600"/>
              </a:spcBef>
              <a:buClr>
                <a:schemeClr val="accent1"/>
              </a:buClr>
              <a:buSzPct val="130000"/>
              <a:buFont typeface="Wingdings" pitchFamily="2" charset="2"/>
              <a:buChar char="§"/>
              <a:tabLst>
                <a:tab pos="2700338" algn="ctr"/>
                <a:tab pos="5400675" algn="r"/>
                <a:tab pos="6391275" algn="r"/>
              </a:tabLst>
              <a:defRPr sz="2000">
                <a:solidFill>
                  <a:srgbClr val="404040"/>
                </a:solidFill>
                <a:latin typeface="News Gothic MT" charset="0"/>
                <a:ea typeface="MS PGothic" pitchFamily="34" charset="-128"/>
              </a:defRPr>
            </a:lvl5pPr>
            <a:lvl6pPr marL="1600200" indent="-228600" eaLnBrk="0" fontAlgn="base" hangingPunct="0">
              <a:spcBef>
                <a:spcPts val="600"/>
              </a:spcBef>
              <a:spcAft>
                <a:spcPct val="0"/>
              </a:spcAft>
              <a:buClr>
                <a:schemeClr val="accent1"/>
              </a:buClr>
              <a:buSzPct val="130000"/>
              <a:buFont typeface="Wingdings" pitchFamily="2" charset="2"/>
              <a:buChar char="§"/>
              <a:tabLst>
                <a:tab pos="2700338" algn="ctr"/>
                <a:tab pos="5400675" algn="r"/>
                <a:tab pos="6391275" algn="r"/>
              </a:tabLst>
              <a:defRPr sz="2000">
                <a:solidFill>
                  <a:srgbClr val="404040"/>
                </a:solidFill>
                <a:latin typeface="News Gothic MT" charset="0"/>
                <a:ea typeface="MS PGothic" pitchFamily="34" charset="-128"/>
              </a:defRPr>
            </a:lvl6pPr>
            <a:lvl7pPr marL="2057400" indent="-228600" eaLnBrk="0" fontAlgn="base" hangingPunct="0">
              <a:spcBef>
                <a:spcPts val="600"/>
              </a:spcBef>
              <a:spcAft>
                <a:spcPct val="0"/>
              </a:spcAft>
              <a:buClr>
                <a:schemeClr val="accent1"/>
              </a:buClr>
              <a:buSzPct val="130000"/>
              <a:buFont typeface="Wingdings" pitchFamily="2" charset="2"/>
              <a:buChar char="§"/>
              <a:tabLst>
                <a:tab pos="2700338" algn="ctr"/>
                <a:tab pos="5400675" algn="r"/>
                <a:tab pos="6391275" algn="r"/>
              </a:tabLst>
              <a:defRPr sz="2000">
                <a:solidFill>
                  <a:srgbClr val="404040"/>
                </a:solidFill>
                <a:latin typeface="News Gothic MT" charset="0"/>
                <a:ea typeface="MS PGothic" pitchFamily="34" charset="-128"/>
              </a:defRPr>
            </a:lvl7pPr>
            <a:lvl8pPr marL="2514600" indent="-228600" eaLnBrk="0" fontAlgn="base" hangingPunct="0">
              <a:spcBef>
                <a:spcPts val="600"/>
              </a:spcBef>
              <a:spcAft>
                <a:spcPct val="0"/>
              </a:spcAft>
              <a:buClr>
                <a:schemeClr val="accent1"/>
              </a:buClr>
              <a:buSzPct val="130000"/>
              <a:buFont typeface="Wingdings" pitchFamily="2" charset="2"/>
              <a:buChar char="§"/>
              <a:tabLst>
                <a:tab pos="2700338" algn="ctr"/>
                <a:tab pos="5400675" algn="r"/>
                <a:tab pos="6391275" algn="r"/>
              </a:tabLst>
              <a:defRPr sz="2000">
                <a:solidFill>
                  <a:srgbClr val="404040"/>
                </a:solidFill>
                <a:latin typeface="News Gothic MT" charset="0"/>
                <a:ea typeface="MS PGothic" pitchFamily="34" charset="-128"/>
              </a:defRPr>
            </a:lvl8pPr>
            <a:lvl9pPr marL="2971800" indent="-228600" eaLnBrk="0" fontAlgn="base" hangingPunct="0">
              <a:spcBef>
                <a:spcPts val="600"/>
              </a:spcBef>
              <a:spcAft>
                <a:spcPct val="0"/>
              </a:spcAft>
              <a:buClr>
                <a:schemeClr val="accent1"/>
              </a:buClr>
              <a:buSzPct val="130000"/>
              <a:buFont typeface="Wingdings" pitchFamily="2" charset="2"/>
              <a:buChar char="§"/>
              <a:tabLst>
                <a:tab pos="2700338" algn="ctr"/>
                <a:tab pos="5400675" algn="r"/>
                <a:tab pos="6391275" algn="r"/>
              </a:tabLst>
              <a:defRPr sz="2000">
                <a:solidFill>
                  <a:srgbClr val="404040"/>
                </a:solidFill>
                <a:latin typeface="News Gothic MT" charset="0"/>
                <a:ea typeface="MS PGothic" pitchFamily="34" charset="-128"/>
              </a:defRPr>
            </a:lvl9pPr>
          </a:lstStyle>
          <a:p>
            <a:pPr>
              <a:spcBef>
                <a:spcPct val="0"/>
              </a:spcBef>
              <a:buClrTx/>
              <a:buSzTx/>
              <a:buFontTx/>
              <a:buNone/>
            </a:pPr>
            <a:endParaRPr lang="es-BO" altLang="es-BO" sz="1800">
              <a:solidFill>
                <a:schemeClr val="tx1"/>
              </a:solidFill>
              <a:latin typeface="Arial" pitchFamily="34" charset="0"/>
            </a:endParaRPr>
          </a:p>
        </p:txBody>
      </p:sp>
      <p:sp>
        <p:nvSpPr>
          <p:cNvPr id="3" name="AutoShape 2" descr="blob:https://web.whatsapp.com/bc565ba3-5248-4209-a39d-7427e615efb5"/>
          <p:cNvSpPr>
            <a:spLocks noChangeAspect="1" noChangeArrowheads="1"/>
          </p:cNvSpPr>
          <p:nvPr/>
        </p:nvSpPr>
        <p:spPr bwMode="auto">
          <a:xfrm>
            <a:off x="155575" y="-144460"/>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07" tIns="45704" rIns="91407" bIns="45704" numCol="1" anchor="t" anchorCtr="0" compatLnSpc="1">
            <a:prstTxWarp prst="textNoShape">
              <a:avLst/>
            </a:prstTxWarp>
          </a:bodyPr>
          <a:lstStyle/>
          <a:p>
            <a:endParaRPr lang="es-BO"/>
          </a:p>
        </p:txBody>
      </p:sp>
      <p:sp>
        <p:nvSpPr>
          <p:cNvPr id="4" name="AutoShape 4" descr="blob:https://web.whatsapp.com/bc565ba3-5248-4209-a39d-7427e615efb5"/>
          <p:cNvSpPr>
            <a:spLocks noChangeAspect="1" noChangeArrowheads="1"/>
          </p:cNvSpPr>
          <p:nvPr/>
        </p:nvSpPr>
        <p:spPr bwMode="auto">
          <a:xfrm>
            <a:off x="307975" y="7952"/>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07" tIns="45704" rIns="91407" bIns="45704" numCol="1" anchor="t" anchorCtr="0" compatLnSpc="1">
            <a:prstTxWarp prst="textNoShape">
              <a:avLst/>
            </a:prstTxWarp>
          </a:bodyPr>
          <a:lstStyle/>
          <a:p>
            <a:endParaRPr lang="es-BO"/>
          </a:p>
        </p:txBody>
      </p:sp>
      <p:sp>
        <p:nvSpPr>
          <p:cNvPr id="12" name="CuadroTexto 11">
            <a:extLst>
              <a:ext uri="{FF2B5EF4-FFF2-40B4-BE49-F238E27FC236}">
                <a16:creationId xmlns:a16="http://schemas.microsoft.com/office/drawing/2014/main" id="{0EECEF1E-ADE8-49FF-ACE4-944EF7D122AF}"/>
              </a:ext>
            </a:extLst>
          </p:cNvPr>
          <p:cNvSpPr txBox="1"/>
          <p:nvPr/>
        </p:nvSpPr>
        <p:spPr>
          <a:xfrm>
            <a:off x="3870434" y="313157"/>
            <a:ext cx="5746531" cy="1477328"/>
          </a:xfrm>
          <a:prstGeom prst="rect">
            <a:avLst/>
          </a:prstGeom>
          <a:noFill/>
        </p:spPr>
        <p:txBody>
          <a:bodyPr wrap="square" rtlCol="0">
            <a:spAutoFit/>
          </a:bodyPr>
          <a:lstStyle/>
          <a:p>
            <a:pPr defTabSz="1300460" hangingPunct="1"/>
            <a:r>
              <a:rPr lang="es-BO" b="1" i="1" kern="1200" dirty="0">
                <a:solidFill>
                  <a:srgbClr val="008080"/>
                </a:solidFill>
                <a:latin typeface="Arial" panose="020B0604020202020204" pitchFamily="34" charset="0"/>
                <a:ea typeface="Times" panose="02020603050405020304" pitchFamily="18" charset="0"/>
                <a:cs typeface="Arial" panose="020B0604020202020204" pitchFamily="34" charset="0"/>
              </a:rPr>
              <a:t>MÓDULO DE CAPACITACION SOBRE ESFERA, </a:t>
            </a:r>
            <a:endParaRPr lang="es-BO" i="1" kern="1200" dirty="0">
              <a:solidFill>
                <a:srgbClr val="008080"/>
              </a:solidFill>
              <a:latin typeface="Arial" panose="020B0604020202020204" pitchFamily="34" charset="0"/>
              <a:ea typeface="Times" panose="02020603050405020304" pitchFamily="18" charset="0"/>
              <a:cs typeface="Arial" panose="020B0604020202020204" pitchFamily="34" charset="0"/>
            </a:endParaRPr>
          </a:p>
          <a:p>
            <a:pPr defTabSz="1300460" hangingPunct="1"/>
            <a:r>
              <a:rPr lang="es-BO" b="1" i="1" kern="1200" dirty="0">
                <a:solidFill>
                  <a:srgbClr val="008080"/>
                </a:solidFill>
                <a:latin typeface="Arial" panose="020B0604020202020204" pitchFamily="34" charset="0"/>
                <a:ea typeface="Times" panose="02020603050405020304" pitchFamily="18" charset="0"/>
                <a:cs typeface="Arial" panose="020B0604020202020204" pitchFamily="34" charset="0"/>
              </a:rPr>
              <a:t>PARA AUTORIDADES NACIONALES DE GESTIÓN DE DESASTRES (NDMA)</a:t>
            </a:r>
          </a:p>
          <a:p>
            <a:pPr defTabSz="1300460" hangingPunct="1"/>
            <a:endParaRPr lang="es-BO" b="1" kern="1200" dirty="0">
              <a:solidFill>
                <a:srgbClr val="008080"/>
              </a:solidFill>
              <a:latin typeface="Arial" panose="020B0604020202020204" pitchFamily="34" charset="0"/>
              <a:ea typeface="Times" panose="02020603050405020304" pitchFamily="18" charset="0"/>
              <a:cs typeface="Arial" panose="020B0604020202020204" pitchFamily="34" charset="0"/>
            </a:endParaRPr>
          </a:p>
          <a:p>
            <a:pPr defTabSz="1300460" hangingPunct="1"/>
            <a:r>
              <a:rPr lang="es-BO" b="1" kern="1200" dirty="0">
                <a:solidFill>
                  <a:srgbClr val="008080"/>
                </a:solidFill>
                <a:latin typeface="Arial" panose="020B0604020202020204" pitchFamily="34" charset="0"/>
                <a:ea typeface="Times" panose="02020603050405020304" pitchFamily="18" charset="0"/>
                <a:cs typeface="Arial" panose="020B0604020202020204" pitchFamily="34" charset="0"/>
              </a:rPr>
              <a:t>PAQUETE DE CAPACITACON ALTERNATIVA “A”</a:t>
            </a:r>
            <a:endParaRPr lang="es-BO" kern="1200" dirty="0">
              <a:solidFill>
                <a:srgbClr val="008080"/>
              </a:solidFill>
              <a:latin typeface="Arial" panose="020B0604020202020204" pitchFamily="34" charset="0"/>
              <a:ea typeface="Times" panose="02020603050405020304" pitchFamily="18" charset="0"/>
              <a:cs typeface="Arial" panose="020B0604020202020204" pitchFamily="34" charset="0"/>
            </a:endParaRPr>
          </a:p>
        </p:txBody>
      </p:sp>
      <p:sp>
        <p:nvSpPr>
          <p:cNvPr id="13" name="Rectángulo 12">
            <a:extLst>
              <a:ext uri="{FF2B5EF4-FFF2-40B4-BE49-F238E27FC236}">
                <a16:creationId xmlns:a16="http://schemas.microsoft.com/office/drawing/2014/main" id="{0DAFF2FA-7443-4D2B-A735-C7A7EA7D0700}"/>
              </a:ext>
            </a:extLst>
          </p:cNvPr>
          <p:cNvSpPr/>
          <p:nvPr/>
        </p:nvSpPr>
        <p:spPr>
          <a:xfrm>
            <a:off x="4223941" y="2674938"/>
            <a:ext cx="7337440" cy="2176109"/>
          </a:xfrm>
          <a:prstGeom prst="rect">
            <a:avLst/>
          </a:prstGeom>
        </p:spPr>
        <p:txBody>
          <a:bodyPr wrap="square">
            <a:spAutoFit/>
          </a:bodyPr>
          <a:lstStyle/>
          <a:p>
            <a:pPr algn="ctr" defTabSz="1300460" hangingPunct="1">
              <a:lnSpc>
                <a:spcPct val="107000"/>
              </a:lnSpc>
              <a:spcAft>
                <a:spcPts val="1138"/>
              </a:spcAft>
            </a:pPr>
            <a:r>
              <a:rPr lang="es-BO" sz="4000" b="1" kern="1200" dirty="0">
                <a:ln w="3175">
                  <a:solidFill>
                    <a:sysClr val="windowText" lastClr="000000"/>
                  </a:solidFill>
                  <a:prstDash val="solid"/>
                </a:ln>
                <a:solidFill>
                  <a:schemeClr val="accent1">
                    <a:lumMod val="60000"/>
                    <a:lumOff val="40000"/>
                  </a:schemeClr>
                </a:solidFill>
                <a:latin typeface="Arial" panose="020B0604020202020204" pitchFamily="34" charset="0"/>
                <a:ea typeface="Calibri" panose="020F0502020204030204" pitchFamily="34" charset="0"/>
                <a:cs typeface="Times New Roman" panose="02020603050405020304" pitchFamily="18" charset="0"/>
              </a:rPr>
              <a:t>SESION 05: </a:t>
            </a:r>
          </a:p>
          <a:p>
            <a:pPr algn="ctr" defTabSz="1300460" hangingPunct="1">
              <a:lnSpc>
                <a:spcPct val="107000"/>
              </a:lnSpc>
              <a:spcAft>
                <a:spcPts val="1138"/>
              </a:spcAft>
            </a:pPr>
            <a:r>
              <a:rPr lang="es-BO" sz="4000" b="1" kern="1200" dirty="0">
                <a:ln w="3175">
                  <a:solidFill>
                    <a:sysClr val="windowText" lastClr="000000"/>
                  </a:solidFill>
                  <a:prstDash val="solid"/>
                </a:ln>
                <a:solidFill>
                  <a:schemeClr val="accent1">
                    <a:lumMod val="60000"/>
                    <a:lumOff val="40000"/>
                  </a:schemeClr>
                </a:solidFill>
                <a:latin typeface="Arial" panose="020B0604020202020204" pitchFamily="34" charset="0"/>
                <a:ea typeface="Calibri" panose="020F0502020204030204" pitchFamily="34" charset="0"/>
                <a:cs typeface="Times New Roman" panose="02020603050405020304" pitchFamily="18" charset="0"/>
              </a:rPr>
              <a:t>LA COOPERACION DE LAS NORMAS HUMANITARIAS</a:t>
            </a:r>
            <a:endParaRPr lang="es-EC" b="1" i="1" kern="1200" dirty="0">
              <a:solidFill>
                <a:schemeClr val="accent1">
                  <a:lumMod val="60000"/>
                  <a:lumOff val="40000"/>
                </a:schemeClr>
              </a:solidFill>
              <a:latin typeface="Calibri" panose="020F0502020204030204"/>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559336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90E22BF8-132B-4D35-AF6E-DBF92898AFB3}"/>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68165" y="493985"/>
            <a:ext cx="3825767" cy="5738994"/>
          </a:xfrm>
          <a:prstGeom prst="rect">
            <a:avLst/>
          </a:prstGeom>
        </p:spPr>
      </p:pic>
      <p:graphicFrame>
        <p:nvGraphicFramePr>
          <p:cNvPr id="7" name="Tabla 6">
            <a:extLst>
              <a:ext uri="{FF2B5EF4-FFF2-40B4-BE49-F238E27FC236}">
                <a16:creationId xmlns:a16="http://schemas.microsoft.com/office/drawing/2014/main" id="{583B8D8A-1848-498B-A66B-411F12B98992}"/>
              </a:ext>
            </a:extLst>
          </p:cNvPr>
          <p:cNvGraphicFramePr>
            <a:graphicFrameLocks noGrp="1"/>
          </p:cNvGraphicFramePr>
          <p:nvPr>
            <p:extLst>
              <p:ext uri="{D42A27DB-BD31-4B8C-83A1-F6EECF244321}">
                <p14:modId xmlns:p14="http://schemas.microsoft.com/office/powerpoint/2010/main" val="3460893534"/>
              </p:ext>
            </p:extLst>
          </p:nvPr>
        </p:nvGraphicFramePr>
        <p:xfrm>
          <a:off x="4025462" y="181628"/>
          <a:ext cx="7819696" cy="6509576"/>
        </p:xfrm>
        <a:graphic>
          <a:graphicData uri="http://schemas.openxmlformats.org/drawingml/2006/table">
            <a:tbl>
              <a:tblPr firstRow="1" firstCol="1" bandRow="1"/>
              <a:tblGrid>
                <a:gridCol w="7819696">
                  <a:extLst>
                    <a:ext uri="{9D8B030D-6E8A-4147-A177-3AD203B41FA5}">
                      <a16:colId xmlns:a16="http://schemas.microsoft.com/office/drawing/2014/main" val="3815220346"/>
                    </a:ext>
                  </a:extLst>
                </a:gridCol>
              </a:tblGrid>
              <a:tr h="0">
                <a:tc>
                  <a:txBody>
                    <a:bodyPr/>
                    <a:lstStyle/>
                    <a:p>
                      <a:pPr algn="ctr">
                        <a:lnSpc>
                          <a:spcPct val="115000"/>
                        </a:lnSpc>
                        <a:spcAft>
                          <a:spcPts val="1000"/>
                        </a:spcAft>
                      </a:pPr>
                      <a:r>
                        <a:rPr lang="es-BO" sz="2000" b="1" dirty="0">
                          <a:solidFill>
                            <a:srgbClr val="3A8F7E"/>
                          </a:solidFill>
                          <a:effectLst/>
                          <a:latin typeface="Arial" panose="020B0604020202020204" pitchFamily="34" charset="0"/>
                          <a:ea typeface="Calibri" panose="020F0502020204030204" pitchFamily="34" charset="0"/>
                          <a:cs typeface="Arial" panose="020B0604020202020204" pitchFamily="34" charset="0"/>
                        </a:rPr>
                        <a:t>Normas Mínimas de Protección de la Niñez en la </a:t>
                      </a:r>
                      <a:r>
                        <a:rPr lang="es-BO" sz="2000" b="1" dirty="0" err="1">
                          <a:solidFill>
                            <a:srgbClr val="3A8F7E"/>
                          </a:solidFill>
                          <a:effectLst/>
                          <a:latin typeface="Arial" panose="020B0604020202020204" pitchFamily="34" charset="0"/>
                          <a:ea typeface="Calibri" panose="020F0502020204030204" pitchFamily="34" charset="0"/>
                          <a:cs typeface="Arial" panose="020B0604020202020204" pitchFamily="34" charset="0"/>
                        </a:rPr>
                        <a:t>Accion</a:t>
                      </a:r>
                      <a:r>
                        <a:rPr lang="es-BO" sz="2000" b="1" dirty="0">
                          <a:solidFill>
                            <a:srgbClr val="3A8F7E"/>
                          </a:solidFill>
                          <a:effectLst/>
                          <a:latin typeface="Arial" panose="020B0604020202020204" pitchFamily="34" charset="0"/>
                          <a:ea typeface="Calibri" panose="020F0502020204030204" pitchFamily="34" charset="0"/>
                          <a:cs typeface="Arial" panose="020B0604020202020204" pitchFamily="34" charset="0"/>
                        </a:rPr>
                        <a:t> Humanitaria (NMPNA)</a:t>
                      </a:r>
                      <a:endParaRPr lang="es-BO" sz="1800" dirty="0">
                        <a:solidFill>
                          <a:srgbClr val="3A8F7E"/>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673921604"/>
                  </a:ext>
                </a:extLst>
              </a:tr>
              <a:tr h="0">
                <a:tc>
                  <a:txBody>
                    <a:bodyPr/>
                    <a:lstStyle/>
                    <a:p>
                      <a:pPr algn="just">
                        <a:lnSpc>
                          <a:spcPct val="115000"/>
                        </a:lnSpc>
                        <a:spcAft>
                          <a:spcPts val="1000"/>
                        </a:spcAft>
                      </a:pPr>
                      <a:r>
                        <a:rPr lang="es-BO" sz="1800" b="1" dirty="0">
                          <a:effectLst/>
                          <a:latin typeface="Arial" panose="020B0604020202020204" pitchFamily="34" charset="0"/>
                          <a:ea typeface="Calibri" panose="020F0502020204030204" pitchFamily="34" charset="0"/>
                          <a:cs typeface="Arial" panose="020B0604020202020204" pitchFamily="34" charset="0"/>
                        </a:rPr>
                        <a:t>Elaborada por:</a:t>
                      </a:r>
                      <a:r>
                        <a:rPr lang="es-BO" sz="1800" dirty="0">
                          <a:effectLst/>
                          <a:latin typeface="Arial" panose="020B0604020202020204" pitchFamily="34" charset="0"/>
                          <a:ea typeface="Calibri" panose="020F0502020204030204" pitchFamily="34" charset="0"/>
                          <a:cs typeface="Arial" panose="020B0604020202020204" pitchFamily="34" charset="0"/>
                        </a:rPr>
                        <a:t> El Grupo de Trabajo para la Protección de la Infancia (CPWG, por sus siglas en inglés)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40596935"/>
                  </a:ext>
                </a:extLst>
              </a:tr>
              <a:tr h="0">
                <a:tc>
                  <a:txBody>
                    <a:bodyPr/>
                    <a:lstStyle/>
                    <a:p>
                      <a:pPr algn="just">
                        <a:lnSpc>
                          <a:spcPct val="115000"/>
                        </a:lnSpc>
                        <a:spcAft>
                          <a:spcPts val="1000"/>
                        </a:spcAft>
                      </a:pPr>
                      <a:r>
                        <a:rPr lang="es-BO" sz="1800" b="1" dirty="0">
                          <a:effectLst/>
                          <a:latin typeface="Arial" panose="020B0604020202020204" pitchFamily="34" charset="0"/>
                          <a:ea typeface="Calibri" panose="020F0502020204030204" pitchFamily="34" charset="0"/>
                          <a:cs typeface="Arial" panose="020B0604020202020204" pitchFamily="34" charset="0"/>
                        </a:rPr>
                        <a:t>Fuente</a:t>
                      </a:r>
                      <a:r>
                        <a:rPr lang="es-BO" sz="1800" dirty="0">
                          <a:effectLst/>
                          <a:latin typeface="Arial" panose="020B0604020202020204" pitchFamily="34" charset="0"/>
                          <a:ea typeface="Calibri" panose="020F0502020204030204" pitchFamily="34" charset="0"/>
                          <a:cs typeface="Arial" panose="020B0604020202020204" pitchFamily="34" charset="0"/>
                        </a:rPr>
                        <a:t>: </a:t>
                      </a:r>
                      <a:r>
                        <a:rPr lang="es-BO" sz="1800" u="sng" dirty="0">
                          <a:solidFill>
                            <a:schemeClr val="accent4"/>
                          </a:solidFill>
                          <a:effectLst/>
                          <a:latin typeface="Arial" panose="020B0604020202020204" pitchFamily="34" charset="0"/>
                          <a:ea typeface="Calibri" panose="020F050202020403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https://spherestandards.org/es/resources/minimum-standards-for-child-protection-in-humanitarian-action-cpms/</a:t>
                      </a:r>
                      <a:r>
                        <a:rPr lang="es-BO" sz="1800" dirty="0">
                          <a:solidFill>
                            <a:schemeClr val="accent4"/>
                          </a:solidFill>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11513152"/>
                  </a:ext>
                </a:extLst>
              </a:tr>
              <a:tr h="0">
                <a:tc>
                  <a:txBody>
                    <a:bodyPr/>
                    <a:lstStyle/>
                    <a:p>
                      <a:pPr algn="just">
                        <a:lnSpc>
                          <a:spcPct val="115000"/>
                        </a:lnSpc>
                        <a:spcAft>
                          <a:spcPts val="1000"/>
                        </a:spcAft>
                      </a:pPr>
                      <a:r>
                        <a:rPr lang="es-BO" sz="1800" b="1" dirty="0">
                          <a:effectLst/>
                          <a:latin typeface="Arial" panose="020B0604020202020204" pitchFamily="34" charset="0"/>
                          <a:ea typeface="Calibri" panose="020F0502020204030204" pitchFamily="34" charset="0"/>
                          <a:cs typeface="Arial" panose="020B0604020202020204" pitchFamily="34" charset="0"/>
                        </a:rPr>
                        <a:t>Objetivo principal:</a:t>
                      </a:r>
                      <a:r>
                        <a:rPr lang="es-BO" sz="1800" dirty="0">
                          <a:effectLst/>
                          <a:latin typeface="Arial" panose="020B0604020202020204" pitchFamily="34" charset="0"/>
                          <a:ea typeface="Calibri" panose="020F0502020204030204" pitchFamily="34" charset="0"/>
                          <a:cs typeface="Arial" panose="020B0604020202020204" pitchFamily="34" charset="0"/>
                        </a:rPr>
                        <a:t> </a:t>
                      </a:r>
                    </a:p>
                    <a:p>
                      <a:pPr algn="just">
                        <a:lnSpc>
                          <a:spcPct val="100000"/>
                        </a:lnSpc>
                        <a:spcAft>
                          <a:spcPts val="1000"/>
                        </a:spcAft>
                      </a:pPr>
                      <a:r>
                        <a:rPr lang="es-BO" sz="1800" b="1" i="1" dirty="0">
                          <a:effectLst/>
                          <a:latin typeface="Arial" panose="020B0604020202020204" pitchFamily="34" charset="0"/>
                          <a:ea typeface="Calibri" panose="020F0502020204030204" pitchFamily="34" charset="0"/>
                          <a:cs typeface="Arial" panose="020B0604020202020204" pitchFamily="34" charset="0"/>
                        </a:rPr>
                        <a:t>“Las NMPNA deben utilizarse en todas las fases de la acción humanitaria, desde la preparación y la planificación de contingencias hasta la respuesta y la recuperación temprana. Apoyan la responsabilidad entre los trabajadores humanitarios y las poblaciones afectadas al (a) proporcionar un acuerdo común sobre la calidad de la asistencia que se debe esperar y por la cual se debe incidir y (b) al promover la implementación de mecanismos de retroalimentación y presentación de informes.”</a:t>
                      </a:r>
                      <a:endParaRPr lang="es-BO" sz="1800" dirty="0">
                        <a:effectLst/>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1000"/>
                        </a:spcAft>
                      </a:pPr>
                      <a:r>
                        <a:rPr lang="es-BO" sz="1800" dirty="0">
                          <a:effectLst/>
                          <a:latin typeface="Arial" panose="020B0604020202020204" pitchFamily="34" charset="0"/>
                          <a:ea typeface="Calibri" panose="020F0502020204030204" pitchFamily="34" charset="0"/>
                          <a:cs typeface="Arial" panose="020B0604020202020204" pitchFamily="34" charset="0"/>
                        </a:rPr>
                        <a:t>El Grupo de Trabajo para la Protección de la Infancia, es el foro global para coordinar la protección de la infancia en situaciones humanitarias. </a:t>
                      </a:r>
                      <a:r>
                        <a:rPr lang="es-BO" sz="1800" b="1" dirty="0">
                          <a:effectLst/>
                          <a:latin typeface="Arial" panose="020B0604020202020204" pitchFamily="34" charset="0"/>
                          <a:ea typeface="Calibri" panose="020F0502020204030204" pitchFamily="34" charset="0"/>
                          <a:cs typeface="Arial" panose="020B0604020202020204" pitchFamily="34" charset="0"/>
                        </a:rPr>
                        <a:t>Contiene: Principios y enfoques y Normas para asegurar una respuesta de calidad, para abordar las necesidades de protección, las estrategias de protección y para integrar la protección en otros sectores humanitarios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09343636"/>
                  </a:ext>
                </a:extLst>
              </a:tr>
            </a:tbl>
          </a:graphicData>
        </a:graphic>
      </p:graphicFrame>
    </p:spTree>
    <p:extLst>
      <p:ext uri="{BB962C8B-B14F-4D97-AF65-F5344CB8AC3E}">
        <p14:creationId xmlns:p14="http://schemas.microsoft.com/office/powerpoint/2010/main" val="2458682977"/>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a:extLst>
              <a:ext uri="{FF2B5EF4-FFF2-40B4-BE49-F238E27FC236}">
                <a16:creationId xmlns:a16="http://schemas.microsoft.com/office/drawing/2014/main" id="{51610C0C-FD40-43DD-8082-AC5DCCF0B80A}"/>
              </a:ext>
            </a:extLst>
          </p:cNvPr>
          <p:cNvGraphicFramePr>
            <a:graphicFrameLocks noGrp="1"/>
          </p:cNvGraphicFramePr>
          <p:nvPr>
            <p:extLst>
              <p:ext uri="{D42A27DB-BD31-4B8C-83A1-F6EECF244321}">
                <p14:modId xmlns:p14="http://schemas.microsoft.com/office/powerpoint/2010/main" val="4115197401"/>
              </p:ext>
            </p:extLst>
          </p:nvPr>
        </p:nvGraphicFramePr>
        <p:xfrm>
          <a:off x="4367463" y="288990"/>
          <a:ext cx="7546397" cy="6111496"/>
        </p:xfrm>
        <a:graphic>
          <a:graphicData uri="http://schemas.openxmlformats.org/drawingml/2006/table">
            <a:tbl>
              <a:tblPr firstRow="1" firstCol="1" bandRow="1"/>
              <a:tblGrid>
                <a:gridCol w="7546397">
                  <a:extLst>
                    <a:ext uri="{9D8B030D-6E8A-4147-A177-3AD203B41FA5}">
                      <a16:colId xmlns:a16="http://schemas.microsoft.com/office/drawing/2014/main" val="1759578946"/>
                    </a:ext>
                  </a:extLst>
                </a:gridCol>
              </a:tblGrid>
              <a:tr h="0">
                <a:tc>
                  <a:txBody>
                    <a:bodyPr/>
                    <a:lstStyle/>
                    <a:p>
                      <a:pPr algn="ctr">
                        <a:lnSpc>
                          <a:spcPct val="115000"/>
                        </a:lnSpc>
                        <a:spcAft>
                          <a:spcPts val="1000"/>
                        </a:spcAft>
                      </a:pPr>
                      <a:r>
                        <a:rPr lang="es-BO" sz="1700" b="1" dirty="0">
                          <a:solidFill>
                            <a:srgbClr val="00B297"/>
                          </a:solidFill>
                          <a:effectLst/>
                          <a:latin typeface="Arial" panose="020B0604020202020204" pitchFamily="34" charset="0"/>
                          <a:ea typeface="Calibri" panose="020F0502020204030204" pitchFamily="34" charset="0"/>
                          <a:cs typeface="Arial" panose="020B0604020202020204" pitchFamily="34" charset="0"/>
                        </a:rPr>
                        <a:t>Normas Mínimas para la Recuperación Económica (MERS)</a:t>
                      </a:r>
                      <a:endParaRPr lang="es-BO" sz="1700" dirty="0">
                        <a:solidFill>
                          <a:srgbClr val="00B297"/>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024324726"/>
                  </a:ext>
                </a:extLst>
              </a:tr>
              <a:tr h="0">
                <a:tc>
                  <a:txBody>
                    <a:bodyPr/>
                    <a:lstStyle/>
                    <a:p>
                      <a:pPr algn="just">
                        <a:lnSpc>
                          <a:spcPct val="115000"/>
                        </a:lnSpc>
                        <a:spcAft>
                          <a:spcPts val="1000"/>
                        </a:spcAft>
                      </a:pPr>
                      <a:r>
                        <a:rPr lang="es-BO" sz="1700" b="1" dirty="0">
                          <a:effectLst/>
                          <a:latin typeface="Arial" panose="020B0604020202020204" pitchFamily="34" charset="0"/>
                          <a:ea typeface="Calibri" panose="020F0502020204030204" pitchFamily="34" charset="0"/>
                          <a:cs typeface="Arial" panose="020B0604020202020204" pitchFamily="34" charset="0"/>
                        </a:rPr>
                        <a:t>Elaborada por:</a:t>
                      </a:r>
                      <a:r>
                        <a:rPr lang="es-BO" sz="1700" dirty="0">
                          <a:effectLst/>
                          <a:latin typeface="Arial" panose="020B0604020202020204" pitchFamily="34" charset="0"/>
                          <a:ea typeface="Calibri" panose="020F0502020204030204" pitchFamily="34" charset="0"/>
                          <a:cs typeface="Arial" panose="020B0604020202020204" pitchFamily="34" charset="0"/>
                        </a:rPr>
                        <a:t> La Red SEEP (Es una Red de aprendizaje colaborativo) and Rugby, UK, </a:t>
                      </a:r>
                      <a:r>
                        <a:rPr lang="es-BO" sz="1700" dirty="0" err="1">
                          <a:effectLst/>
                          <a:latin typeface="Arial" panose="020B0604020202020204" pitchFamily="34" charset="0"/>
                          <a:ea typeface="Calibri" panose="020F0502020204030204" pitchFamily="34" charset="0"/>
                          <a:cs typeface="Arial" panose="020B0604020202020204" pitchFamily="34" charset="0"/>
                        </a:rPr>
                        <a:t>Practical</a:t>
                      </a:r>
                      <a:r>
                        <a:rPr lang="es-BO" sz="1700" dirty="0">
                          <a:effectLst/>
                          <a:latin typeface="Arial" panose="020B0604020202020204" pitchFamily="34" charset="0"/>
                          <a:ea typeface="Calibri" panose="020F0502020204030204" pitchFamily="34" charset="0"/>
                          <a:cs typeface="Arial" panose="020B0604020202020204" pitchFamily="34" charset="0"/>
                        </a:rPr>
                        <a:t> </a:t>
                      </a:r>
                      <a:r>
                        <a:rPr lang="es-BO" sz="1700" dirty="0" err="1">
                          <a:effectLst/>
                          <a:latin typeface="Arial" panose="020B0604020202020204" pitchFamily="34" charset="0"/>
                          <a:ea typeface="Calibri" panose="020F0502020204030204" pitchFamily="34" charset="0"/>
                          <a:cs typeface="Arial" panose="020B0604020202020204" pitchFamily="34" charset="0"/>
                        </a:rPr>
                        <a:t>Action</a:t>
                      </a:r>
                      <a:r>
                        <a:rPr lang="es-BO" sz="1700" dirty="0">
                          <a:effectLst/>
                          <a:latin typeface="Arial" panose="020B0604020202020204" pitchFamily="34" charset="0"/>
                          <a:ea typeface="Calibri" panose="020F0502020204030204" pitchFamily="34" charset="0"/>
                          <a:cs typeface="Arial" panose="020B0604020202020204" pitchFamily="34" charset="0"/>
                        </a:rPr>
                        <a:t> Publishing.</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34218622"/>
                  </a:ext>
                </a:extLst>
              </a:tr>
              <a:tr h="0">
                <a:tc>
                  <a:txBody>
                    <a:bodyPr/>
                    <a:lstStyle/>
                    <a:p>
                      <a:pPr algn="just">
                        <a:lnSpc>
                          <a:spcPct val="115000"/>
                        </a:lnSpc>
                        <a:spcAft>
                          <a:spcPts val="1000"/>
                        </a:spcAft>
                      </a:pPr>
                      <a:r>
                        <a:rPr lang="es-BO" sz="1700" b="1" dirty="0">
                          <a:effectLst/>
                          <a:latin typeface="Arial" panose="020B0604020202020204" pitchFamily="34" charset="0"/>
                          <a:ea typeface="Calibri" panose="020F0502020204030204" pitchFamily="34" charset="0"/>
                          <a:cs typeface="Arial" panose="020B0604020202020204" pitchFamily="34" charset="0"/>
                        </a:rPr>
                        <a:t>Fuente</a:t>
                      </a:r>
                      <a:r>
                        <a:rPr lang="es-BO" sz="1700" dirty="0">
                          <a:effectLst/>
                          <a:latin typeface="Arial" panose="020B0604020202020204" pitchFamily="34" charset="0"/>
                          <a:ea typeface="Calibri" panose="020F0502020204030204" pitchFamily="34" charset="0"/>
                          <a:cs typeface="Arial" panose="020B0604020202020204" pitchFamily="34" charset="0"/>
                        </a:rPr>
                        <a:t>: </a:t>
                      </a:r>
                      <a:r>
                        <a:rPr lang="es-BO" sz="1700" u="sng" dirty="0">
                          <a:solidFill>
                            <a:srgbClr val="0070C0"/>
                          </a:solidFill>
                          <a:effectLst/>
                          <a:latin typeface="Arial" panose="020B0604020202020204" pitchFamily="34" charset="0"/>
                          <a:ea typeface="Calibri" panose="020F050202020403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https://spherestandards.org/es/resources/minimum-economic-recovery-standards-mers-es/</a:t>
                      </a:r>
                      <a:r>
                        <a:rPr lang="es-BO" sz="1700" dirty="0">
                          <a:solidFill>
                            <a:srgbClr val="0070C0"/>
                          </a:solidFill>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96955436"/>
                  </a:ext>
                </a:extLst>
              </a:tr>
              <a:tr h="0">
                <a:tc>
                  <a:txBody>
                    <a:bodyPr/>
                    <a:lstStyle/>
                    <a:p>
                      <a:pPr algn="just">
                        <a:lnSpc>
                          <a:spcPct val="115000"/>
                        </a:lnSpc>
                        <a:spcAft>
                          <a:spcPts val="1000"/>
                        </a:spcAft>
                      </a:pPr>
                      <a:r>
                        <a:rPr lang="es-BO" sz="1700" b="1" dirty="0">
                          <a:effectLst/>
                          <a:latin typeface="Arial" panose="020B0604020202020204" pitchFamily="34" charset="0"/>
                          <a:ea typeface="Calibri" panose="020F0502020204030204" pitchFamily="34" charset="0"/>
                          <a:cs typeface="Arial" panose="020B0604020202020204" pitchFamily="34" charset="0"/>
                        </a:rPr>
                        <a:t>Objetivo principal:</a:t>
                      </a:r>
                      <a:r>
                        <a:rPr lang="es-BO" sz="1700" dirty="0">
                          <a:effectLst/>
                          <a:latin typeface="Arial" panose="020B0604020202020204" pitchFamily="34" charset="0"/>
                          <a:ea typeface="Calibri" panose="020F0502020204030204" pitchFamily="34" charset="0"/>
                          <a:cs typeface="Arial" panose="020B0604020202020204" pitchFamily="34" charset="0"/>
                        </a:rPr>
                        <a:t> </a:t>
                      </a:r>
                    </a:p>
                    <a:p>
                      <a:pPr algn="just">
                        <a:lnSpc>
                          <a:spcPct val="115000"/>
                        </a:lnSpc>
                        <a:spcAft>
                          <a:spcPts val="1000"/>
                        </a:spcAft>
                      </a:pPr>
                      <a:r>
                        <a:rPr lang="es-BO" sz="1700" b="1" i="1" dirty="0">
                          <a:effectLst/>
                          <a:latin typeface="Arial" panose="020B0604020202020204" pitchFamily="34" charset="0"/>
                          <a:ea typeface="Calibri" panose="020F0502020204030204" pitchFamily="34" charset="0"/>
                          <a:cs typeface="Arial" panose="020B0604020202020204" pitchFamily="34" charset="0"/>
                        </a:rPr>
                        <a:t>“Todo aquel que planifique o ponga en marcha programas económicos o de subsistencia en el contexto humanitario debería usar las Normas mínimas para la recuperación económica. También resultarán útiles para el personal operativo que suministra grandes volúmenes de productos para una zona específica para comprender cómo evitar el impacto negativo en el mercado. Los donantes, gobiernos, agentes del sector privado, redactores de propuestas y personal encargado de las valoraciones, encontrarán en estas Normas un recurso útil para diseñar o revisar actividades de un proyecto”</a:t>
                      </a:r>
                      <a:endParaRPr lang="es-BO" sz="1700" dirty="0">
                        <a:effectLst/>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1000"/>
                        </a:spcAft>
                      </a:pPr>
                      <a:r>
                        <a:rPr lang="es-BO" sz="1700" b="0" i="0" kern="1200" dirty="0">
                          <a:solidFill>
                            <a:schemeClr val="tx1"/>
                          </a:solidFill>
                          <a:effectLst/>
                          <a:latin typeface="Arial" panose="020B0604020202020204" pitchFamily="34" charset="0"/>
                          <a:ea typeface="+mn-ea"/>
                          <a:cs typeface="Arial" panose="020B0604020202020204" pitchFamily="34" charset="0"/>
                        </a:rPr>
                        <a:t>Las Normas mínimas para la recuperación económica (MERS), son el consenso reconocido internacionalmente sobre las mejores prácticas para desarrollar la capacidad de recuperación económica de las comunidades afectadas por la crisis. SEEP desarrolló y refinó el MERS durante un proceso de diez años con aportaciones de cientos de organizaciones y profesionales</a:t>
                      </a:r>
                      <a:r>
                        <a:rPr lang="es-BO" sz="1700" dirty="0">
                          <a:effectLst/>
                          <a:latin typeface="Arial" panose="020B0604020202020204" pitchFamily="34" charset="0"/>
                          <a:ea typeface="Calibri" panose="020F0502020204030204" pitchFamily="34" charset="0"/>
                          <a:cs typeface="Arial" panose="020B0604020202020204" pitchFamily="34" charset="0"/>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88652717"/>
                  </a:ext>
                </a:extLst>
              </a:tr>
            </a:tbl>
          </a:graphicData>
        </a:graphic>
      </p:graphicFrame>
      <p:pic>
        <p:nvPicPr>
          <p:cNvPr id="6" name="Imagen 5">
            <a:extLst>
              <a:ext uri="{FF2B5EF4-FFF2-40B4-BE49-F238E27FC236}">
                <a16:creationId xmlns:a16="http://schemas.microsoft.com/office/drawing/2014/main" id="{3BCADFDB-660F-4004-87A3-7F13D95A4DD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72978" y="637673"/>
            <a:ext cx="3910264" cy="5506542"/>
          </a:xfrm>
          <a:prstGeom prst="rect">
            <a:avLst/>
          </a:prstGeom>
        </p:spPr>
      </p:pic>
    </p:spTree>
    <p:extLst>
      <p:ext uri="{BB962C8B-B14F-4D97-AF65-F5344CB8AC3E}">
        <p14:creationId xmlns:p14="http://schemas.microsoft.com/office/powerpoint/2010/main" val="1880591657"/>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a:extLst>
              <a:ext uri="{FF2B5EF4-FFF2-40B4-BE49-F238E27FC236}">
                <a16:creationId xmlns:a16="http://schemas.microsoft.com/office/drawing/2014/main" id="{1FFC8517-4A59-4EB0-9F47-5EC19DF15438}"/>
              </a:ext>
            </a:extLst>
          </p:cNvPr>
          <p:cNvGraphicFramePr>
            <a:graphicFrameLocks noGrp="1"/>
          </p:cNvGraphicFramePr>
          <p:nvPr>
            <p:extLst>
              <p:ext uri="{D42A27DB-BD31-4B8C-83A1-F6EECF244321}">
                <p14:modId xmlns:p14="http://schemas.microsoft.com/office/powerpoint/2010/main" val="50372238"/>
              </p:ext>
            </p:extLst>
          </p:nvPr>
        </p:nvGraphicFramePr>
        <p:xfrm>
          <a:off x="4969042" y="145084"/>
          <a:ext cx="7025858" cy="5825236"/>
        </p:xfrm>
        <a:graphic>
          <a:graphicData uri="http://schemas.openxmlformats.org/drawingml/2006/table">
            <a:tbl>
              <a:tblPr firstRow="1" firstCol="1" bandRow="1"/>
              <a:tblGrid>
                <a:gridCol w="7025858">
                  <a:extLst>
                    <a:ext uri="{9D8B030D-6E8A-4147-A177-3AD203B41FA5}">
                      <a16:colId xmlns:a16="http://schemas.microsoft.com/office/drawing/2014/main" val="2316187236"/>
                    </a:ext>
                  </a:extLst>
                </a:gridCol>
              </a:tblGrid>
              <a:tr h="0">
                <a:tc>
                  <a:txBody>
                    <a:bodyPr/>
                    <a:lstStyle/>
                    <a:p>
                      <a:pPr algn="ctr">
                        <a:lnSpc>
                          <a:spcPct val="115000"/>
                        </a:lnSpc>
                        <a:spcAft>
                          <a:spcPts val="1000"/>
                        </a:spcAft>
                      </a:pPr>
                      <a:r>
                        <a:rPr lang="es-BO" sz="1800" b="1" dirty="0">
                          <a:effectLst/>
                          <a:latin typeface="Arial" panose="020B0604020202020204" pitchFamily="34" charset="0"/>
                          <a:ea typeface="Calibri" panose="020F0502020204030204" pitchFamily="34" charset="0"/>
                          <a:cs typeface="Arial" panose="020B0604020202020204" pitchFamily="34" charset="0"/>
                        </a:rPr>
                        <a:t>	</a:t>
                      </a:r>
                      <a:r>
                        <a:rPr lang="es-BO" sz="1800" b="1" dirty="0">
                          <a:solidFill>
                            <a:srgbClr val="3A8F7E"/>
                          </a:solidFill>
                          <a:effectLst/>
                          <a:latin typeface="Arial" panose="020B0604020202020204" pitchFamily="34" charset="0"/>
                          <a:ea typeface="Calibri" panose="020F0502020204030204" pitchFamily="34" charset="0"/>
                          <a:cs typeface="Arial" panose="020B0604020202020204" pitchFamily="34" charset="0"/>
                        </a:rPr>
                        <a:t>Normas Mínimas de Análisis de Mercado (MISMA</a:t>
                      </a:r>
                      <a:r>
                        <a:rPr lang="es-BO" sz="18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a:t>
                      </a:r>
                      <a:endParaRPr lang="es-BO"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2426383691"/>
                  </a:ext>
                </a:extLst>
              </a:tr>
              <a:tr h="0">
                <a:tc>
                  <a:txBody>
                    <a:bodyPr/>
                    <a:lstStyle/>
                    <a:p>
                      <a:pPr algn="just">
                        <a:lnSpc>
                          <a:spcPct val="115000"/>
                        </a:lnSpc>
                        <a:spcAft>
                          <a:spcPts val="1000"/>
                        </a:spcAft>
                      </a:pPr>
                      <a:r>
                        <a:rPr lang="en-US" sz="1800" b="1" dirty="0" err="1">
                          <a:effectLst/>
                          <a:latin typeface="Arial" panose="020B0604020202020204" pitchFamily="34" charset="0"/>
                          <a:ea typeface="Calibri" panose="020F0502020204030204" pitchFamily="34" charset="0"/>
                          <a:cs typeface="Arial" panose="020B0604020202020204" pitchFamily="34" charset="0"/>
                        </a:rPr>
                        <a:t>Aprobada</a:t>
                      </a:r>
                      <a:r>
                        <a:rPr lang="en-US" sz="1800" b="1" dirty="0">
                          <a:effectLst/>
                          <a:latin typeface="Arial" panose="020B0604020202020204" pitchFamily="34" charset="0"/>
                          <a:ea typeface="Calibri" panose="020F0502020204030204" pitchFamily="34" charset="0"/>
                          <a:cs typeface="Arial" panose="020B0604020202020204" pitchFamily="34" charset="0"/>
                        </a:rPr>
                        <a:t> por:</a:t>
                      </a:r>
                      <a:r>
                        <a:rPr lang="en-US" sz="1800" dirty="0">
                          <a:effectLst/>
                          <a:latin typeface="Arial" panose="020B0604020202020204" pitchFamily="34" charset="0"/>
                          <a:ea typeface="Calibri" panose="020F0502020204030204" pitchFamily="34" charset="0"/>
                          <a:cs typeface="Arial" panose="020B0604020202020204" pitchFamily="34" charset="0"/>
                        </a:rPr>
                        <a:t> The Cash Learning Partnership (</a:t>
                      </a:r>
                      <a:r>
                        <a:rPr lang="en-US" sz="1800" dirty="0" err="1">
                          <a:effectLst/>
                          <a:latin typeface="Arial" panose="020B0604020202020204" pitchFamily="34" charset="0"/>
                          <a:ea typeface="Calibri" panose="020F0502020204030204" pitchFamily="34" charset="0"/>
                          <a:cs typeface="Arial" panose="020B0604020202020204" pitchFamily="34" charset="0"/>
                        </a:rPr>
                        <a:t>CaLP</a:t>
                      </a:r>
                      <a:r>
                        <a:rPr lang="en-US" sz="1800" dirty="0">
                          <a:effectLst/>
                          <a:latin typeface="Arial" panose="020B0604020202020204" pitchFamily="34" charset="0"/>
                          <a:ea typeface="Calibri" panose="020F0502020204030204" pitchFamily="34" charset="0"/>
                          <a:cs typeface="Arial" panose="020B0604020202020204" pitchFamily="34" charset="0"/>
                        </a:rPr>
                        <a: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08830340"/>
                  </a:ext>
                </a:extLst>
              </a:tr>
              <a:tr h="0">
                <a:tc>
                  <a:txBody>
                    <a:bodyPr/>
                    <a:lstStyle/>
                    <a:p>
                      <a:pPr algn="just">
                        <a:lnSpc>
                          <a:spcPct val="115000"/>
                        </a:lnSpc>
                        <a:spcAft>
                          <a:spcPts val="1000"/>
                        </a:spcAft>
                      </a:pPr>
                      <a:r>
                        <a:rPr lang="es-BO" sz="1800" b="1" dirty="0">
                          <a:effectLst/>
                          <a:latin typeface="Arial" panose="020B0604020202020204" pitchFamily="34" charset="0"/>
                          <a:ea typeface="Calibri" panose="020F0502020204030204" pitchFamily="34" charset="0"/>
                          <a:cs typeface="Arial" panose="020B0604020202020204" pitchFamily="34" charset="0"/>
                        </a:rPr>
                        <a:t>Fuente</a:t>
                      </a:r>
                      <a:r>
                        <a:rPr lang="es-BO" sz="1800" dirty="0">
                          <a:effectLst/>
                          <a:latin typeface="Arial" panose="020B0604020202020204" pitchFamily="34" charset="0"/>
                          <a:ea typeface="Calibri" panose="020F0502020204030204" pitchFamily="34" charset="0"/>
                          <a:cs typeface="Arial" panose="020B0604020202020204" pitchFamily="34" charset="0"/>
                        </a:rPr>
                        <a:t>: </a:t>
                      </a:r>
                      <a:r>
                        <a:rPr lang="es-BO" sz="1800" u="sng" dirty="0">
                          <a:solidFill>
                            <a:schemeClr val="accent4"/>
                          </a:solidFill>
                          <a:effectLst/>
                          <a:latin typeface="Arial" panose="020B0604020202020204" pitchFamily="34" charset="0"/>
                          <a:ea typeface="Calibri" panose="020F050202020403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https://www.calpnetwork.org/wp-content/uploads/2020/03/calp-mismaespanol.pdf</a:t>
                      </a:r>
                      <a:r>
                        <a:rPr lang="es-BO" sz="1800" dirty="0">
                          <a:solidFill>
                            <a:schemeClr val="accent4"/>
                          </a:solidFill>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92949099"/>
                  </a:ext>
                </a:extLst>
              </a:tr>
              <a:tr h="0">
                <a:tc>
                  <a:txBody>
                    <a:bodyPr/>
                    <a:lstStyle/>
                    <a:p>
                      <a:pPr algn="just">
                        <a:lnSpc>
                          <a:spcPct val="115000"/>
                        </a:lnSpc>
                        <a:spcAft>
                          <a:spcPts val="1000"/>
                        </a:spcAft>
                      </a:pPr>
                      <a:r>
                        <a:rPr lang="es-BO" sz="1800" b="1" dirty="0">
                          <a:effectLst/>
                          <a:latin typeface="Arial" panose="020B0604020202020204" pitchFamily="34" charset="0"/>
                          <a:ea typeface="Calibri" panose="020F0502020204030204" pitchFamily="34" charset="0"/>
                          <a:cs typeface="Arial" panose="020B0604020202020204" pitchFamily="34" charset="0"/>
                        </a:rPr>
                        <a:t>Objetivo principal:</a:t>
                      </a:r>
                      <a:r>
                        <a:rPr lang="es-BO" sz="1800" dirty="0">
                          <a:effectLst/>
                          <a:latin typeface="Arial" panose="020B0604020202020204" pitchFamily="34" charset="0"/>
                          <a:ea typeface="Calibri" panose="020F0502020204030204" pitchFamily="34" charset="0"/>
                          <a:cs typeface="Arial" panose="020B0604020202020204" pitchFamily="34" charset="0"/>
                        </a:rPr>
                        <a:t> </a:t>
                      </a:r>
                    </a:p>
                    <a:p>
                      <a:pPr algn="just">
                        <a:lnSpc>
                          <a:spcPct val="115000"/>
                        </a:lnSpc>
                        <a:spcAft>
                          <a:spcPts val="1000"/>
                        </a:spcAft>
                      </a:pPr>
                      <a:r>
                        <a:rPr lang="es-BO" sz="1800" b="1" i="1" dirty="0">
                          <a:effectLst/>
                          <a:latin typeface="Arial" panose="020B0604020202020204" pitchFamily="34" charset="0"/>
                          <a:ea typeface="Calibri" panose="020F0502020204030204" pitchFamily="34" charset="0"/>
                          <a:cs typeface="Arial" panose="020B0604020202020204" pitchFamily="34" charset="0"/>
                        </a:rPr>
                        <a:t>“Guiar el trabajo de los profesionales humanitarios en todos los sectores y garantizar que, independientemente de la herramienta utilizada, se cumpla la norma clave del análisis de mercado. Al apoyar el análisis de mercado de alta calidad, la MISMA busca contribuir a mejorar el análisis de respuesta y la implementación del programa”</a:t>
                      </a:r>
                      <a:endParaRPr lang="es-BO" sz="1800" dirty="0">
                        <a:effectLst/>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1000"/>
                        </a:spcAft>
                      </a:pPr>
                      <a:r>
                        <a:rPr lang="es-BO" sz="1800" dirty="0">
                          <a:effectLst/>
                          <a:latin typeface="Arial" panose="020B0604020202020204" pitchFamily="34" charset="0"/>
                          <a:ea typeface="Calibri" panose="020F0502020204030204" pitchFamily="34" charset="0"/>
                          <a:cs typeface="Arial" panose="020B0604020202020204" pitchFamily="34" charset="0"/>
                        </a:rPr>
                        <a:t>La MISMA forma parte de la Asociación Global de Normas Humanitarias (HSP, por sus siglas en inglés). La HSP, que surgió del modelo Acompañamiento Esfera, promueve la complementariedad y la coherencia entre las normas técnicas. La MISMA </a:t>
                      </a:r>
                      <a:r>
                        <a:rPr lang="es-BO" sz="1800" b="1" dirty="0">
                          <a:effectLst/>
                          <a:latin typeface="Arial" panose="020B0604020202020204" pitchFamily="34" charset="0"/>
                          <a:ea typeface="Calibri" panose="020F0502020204030204" pitchFamily="34" charset="0"/>
                          <a:cs typeface="Arial" panose="020B0604020202020204" pitchFamily="34" charset="0"/>
                        </a:rPr>
                        <a:t>cubre 5 Acciones clave, que son: Alcance; Equipo de análisis de mercado; Recopilación de datos; Análisis y Monitoreo del mercado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6858713"/>
                  </a:ext>
                </a:extLst>
              </a:tr>
            </a:tbl>
          </a:graphicData>
        </a:graphic>
      </p:graphicFrame>
      <p:pic>
        <p:nvPicPr>
          <p:cNvPr id="7" name="Imagen 6">
            <a:extLst>
              <a:ext uri="{FF2B5EF4-FFF2-40B4-BE49-F238E27FC236}">
                <a16:creationId xmlns:a16="http://schemas.microsoft.com/office/drawing/2014/main" id="{A144C600-A476-44BF-A607-12E045BA1E48}"/>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24853" y="384017"/>
            <a:ext cx="4223084" cy="5894183"/>
          </a:xfrm>
          <a:prstGeom prst="rect">
            <a:avLst/>
          </a:prstGeom>
        </p:spPr>
      </p:pic>
    </p:spTree>
    <p:extLst>
      <p:ext uri="{BB962C8B-B14F-4D97-AF65-F5344CB8AC3E}">
        <p14:creationId xmlns:p14="http://schemas.microsoft.com/office/powerpoint/2010/main" val="3298758289"/>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a:extLst>
              <a:ext uri="{FF2B5EF4-FFF2-40B4-BE49-F238E27FC236}">
                <a16:creationId xmlns:a16="http://schemas.microsoft.com/office/drawing/2014/main" id="{CADC6D12-0497-4E8F-9C59-56A17F0B1807}"/>
              </a:ext>
            </a:extLst>
          </p:cNvPr>
          <p:cNvGraphicFramePr>
            <a:graphicFrameLocks noGrp="1"/>
          </p:cNvGraphicFramePr>
          <p:nvPr>
            <p:extLst>
              <p:ext uri="{D42A27DB-BD31-4B8C-83A1-F6EECF244321}">
                <p14:modId xmlns:p14="http://schemas.microsoft.com/office/powerpoint/2010/main" val="2523667041"/>
              </p:ext>
            </p:extLst>
          </p:nvPr>
        </p:nvGraphicFramePr>
        <p:xfrm>
          <a:off x="4211053" y="197526"/>
          <a:ext cx="7591926" cy="6456172"/>
        </p:xfrm>
        <a:graphic>
          <a:graphicData uri="http://schemas.openxmlformats.org/drawingml/2006/table">
            <a:tbl>
              <a:tblPr firstRow="1" firstCol="1" bandRow="1"/>
              <a:tblGrid>
                <a:gridCol w="7591926">
                  <a:extLst>
                    <a:ext uri="{9D8B030D-6E8A-4147-A177-3AD203B41FA5}">
                      <a16:colId xmlns:a16="http://schemas.microsoft.com/office/drawing/2014/main" val="3651896583"/>
                    </a:ext>
                  </a:extLst>
                </a:gridCol>
              </a:tblGrid>
              <a:tr h="0">
                <a:tc>
                  <a:txBody>
                    <a:bodyPr/>
                    <a:lstStyle/>
                    <a:p>
                      <a:pPr algn="ctr">
                        <a:lnSpc>
                          <a:spcPct val="115000"/>
                        </a:lnSpc>
                        <a:spcAft>
                          <a:spcPts val="1000"/>
                        </a:spcAft>
                      </a:pPr>
                      <a:r>
                        <a:rPr lang="es-BO" sz="1800" b="1" dirty="0">
                          <a:effectLst/>
                          <a:latin typeface="Arial" panose="020B0604020202020204" pitchFamily="34" charset="0"/>
                          <a:ea typeface="Calibri" panose="020F0502020204030204" pitchFamily="34" charset="0"/>
                          <a:cs typeface="Arial" panose="020B0604020202020204" pitchFamily="34" charset="0"/>
                        </a:rPr>
                        <a:t>	</a:t>
                      </a:r>
                      <a:r>
                        <a:rPr lang="es-BO" sz="1800" b="1" dirty="0">
                          <a:solidFill>
                            <a:srgbClr val="3A8F7E"/>
                          </a:solidFill>
                          <a:effectLst/>
                          <a:latin typeface="Arial" panose="020B0604020202020204" pitchFamily="34" charset="0"/>
                          <a:ea typeface="Calibri" panose="020F0502020204030204" pitchFamily="34" charset="0"/>
                          <a:cs typeface="Arial" panose="020B0604020202020204" pitchFamily="34" charset="0"/>
                        </a:rPr>
                        <a:t>Directrices y Normas de Emergencia para el Sector Ganadero (LEGS)</a:t>
                      </a:r>
                      <a:endParaRPr lang="es-BO" sz="1800" dirty="0">
                        <a:solidFill>
                          <a:srgbClr val="3A8F7E"/>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674009348"/>
                  </a:ext>
                </a:extLst>
              </a:tr>
              <a:tr h="0">
                <a:tc>
                  <a:txBody>
                    <a:bodyPr/>
                    <a:lstStyle/>
                    <a:p>
                      <a:pPr algn="just">
                        <a:lnSpc>
                          <a:spcPct val="115000"/>
                        </a:lnSpc>
                        <a:spcAft>
                          <a:spcPts val="1000"/>
                        </a:spcAft>
                      </a:pPr>
                      <a:r>
                        <a:rPr lang="en-US" sz="1800" b="1" dirty="0" err="1">
                          <a:effectLst/>
                          <a:latin typeface="Arial" panose="020B0604020202020204" pitchFamily="34" charset="0"/>
                          <a:ea typeface="Calibri" panose="020F0502020204030204" pitchFamily="34" charset="0"/>
                          <a:cs typeface="Arial" panose="020B0604020202020204" pitchFamily="34" charset="0"/>
                        </a:rPr>
                        <a:t>Elaborada</a:t>
                      </a:r>
                      <a:r>
                        <a:rPr lang="en-US" sz="1800" b="1" dirty="0">
                          <a:effectLst/>
                          <a:latin typeface="Arial" panose="020B0604020202020204" pitchFamily="34" charset="0"/>
                          <a:ea typeface="Calibri" panose="020F0502020204030204" pitchFamily="34" charset="0"/>
                          <a:cs typeface="Arial" panose="020B0604020202020204" pitchFamily="34" charset="0"/>
                        </a:rPr>
                        <a:t> por:</a:t>
                      </a:r>
                      <a:r>
                        <a:rPr lang="en-US" sz="1800" dirty="0">
                          <a:effectLst/>
                          <a:latin typeface="Arial" panose="020B0604020202020204" pitchFamily="34" charset="0"/>
                          <a:ea typeface="Calibri" panose="020F0502020204030204" pitchFamily="34" charset="0"/>
                          <a:cs typeface="Arial" panose="020B0604020202020204" pitchFamily="34" charset="0"/>
                        </a:rPr>
                        <a:t> Livestock Emergency Guidelines and </a:t>
                      </a:r>
                      <a:r>
                        <a:rPr lang="en-US" sz="1800" dirty="0" err="1">
                          <a:effectLst/>
                          <a:latin typeface="Arial" panose="020B0604020202020204" pitchFamily="34" charset="0"/>
                          <a:ea typeface="Calibri" panose="020F0502020204030204" pitchFamily="34" charset="0"/>
                          <a:cs typeface="Arial" panose="020B0604020202020204" pitchFamily="34" charset="0"/>
                        </a:rPr>
                        <a:t>Standars</a:t>
                      </a:r>
                      <a:r>
                        <a:rPr lang="en-US" sz="1800" dirty="0">
                          <a:effectLst/>
                          <a:latin typeface="Arial" panose="020B0604020202020204" pitchFamily="34" charset="0"/>
                          <a:ea typeface="Calibri" panose="020F0502020204030204" pitchFamily="34" charset="0"/>
                          <a:cs typeface="Arial" panose="020B0604020202020204" pitchFamily="34" charset="0"/>
                        </a:rPr>
                        <a:t> Project (LEGS)</a:t>
                      </a:r>
                      <a:endParaRPr lang="es-BO"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73568882"/>
                  </a:ext>
                </a:extLst>
              </a:tr>
              <a:tr h="0">
                <a:tc>
                  <a:txBody>
                    <a:bodyPr/>
                    <a:lstStyle/>
                    <a:p>
                      <a:pPr algn="just">
                        <a:lnSpc>
                          <a:spcPct val="115000"/>
                        </a:lnSpc>
                        <a:spcAft>
                          <a:spcPts val="1000"/>
                        </a:spcAft>
                      </a:pPr>
                      <a:r>
                        <a:rPr lang="es-BO" sz="1800" b="1" dirty="0">
                          <a:effectLst/>
                          <a:latin typeface="Arial" panose="020B0604020202020204" pitchFamily="34" charset="0"/>
                          <a:ea typeface="Calibri" panose="020F0502020204030204" pitchFamily="34" charset="0"/>
                          <a:cs typeface="Arial" panose="020B0604020202020204" pitchFamily="34" charset="0"/>
                        </a:rPr>
                        <a:t>Fuente</a:t>
                      </a:r>
                      <a:r>
                        <a:rPr lang="es-BO" sz="1800" dirty="0">
                          <a:effectLst/>
                          <a:latin typeface="Arial" panose="020B0604020202020204" pitchFamily="34" charset="0"/>
                          <a:ea typeface="Calibri" panose="020F0502020204030204" pitchFamily="34" charset="0"/>
                          <a:cs typeface="Arial" panose="020B0604020202020204" pitchFamily="34" charset="0"/>
                        </a:rPr>
                        <a:t>: </a:t>
                      </a:r>
                      <a:r>
                        <a:rPr lang="es-BO" sz="1800" u="sng" dirty="0">
                          <a:solidFill>
                            <a:schemeClr val="accent4"/>
                          </a:solidFill>
                          <a:effectLst/>
                          <a:latin typeface="Arial" panose="020B0604020202020204" pitchFamily="34" charset="0"/>
                          <a:ea typeface="Calibri" panose="020F050202020403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https://www.calpnetwork.org/wp-content/uploads/2020/03/calp-mismaespanol.pdf</a:t>
                      </a:r>
                      <a:r>
                        <a:rPr lang="es-BO" sz="1800" dirty="0">
                          <a:solidFill>
                            <a:schemeClr val="accent4"/>
                          </a:solidFill>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37283249"/>
                  </a:ext>
                </a:extLst>
              </a:tr>
              <a:tr h="0">
                <a:tc>
                  <a:txBody>
                    <a:bodyPr/>
                    <a:lstStyle/>
                    <a:p>
                      <a:pPr algn="just">
                        <a:lnSpc>
                          <a:spcPct val="115000"/>
                        </a:lnSpc>
                        <a:spcAft>
                          <a:spcPts val="1000"/>
                        </a:spcAft>
                      </a:pPr>
                      <a:r>
                        <a:rPr lang="es-BO" sz="1800" b="1" dirty="0">
                          <a:effectLst/>
                          <a:latin typeface="Arial" panose="020B0604020202020204" pitchFamily="34" charset="0"/>
                          <a:ea typeface="Calibri" panose="020F0502020204030204" pitchFamily="34" charset="0"/>
                          <a:cs typeface="Arial" panose="020B0604020202020204" pitchFamily="34" charset="0"/>
                        </a:rPr>
                        <a:t>Objetivo principal:</a:t>
                      </a:r>
                      <a:r>
                        <a:rPr lang="es-BO" sz="1800" dirty="0">
                          <a:effectLst/>
                          <a:latin typeface="Arial" panose="020B0604020202020204" pitchFamily="34" charset="0"/>
                          <a:ea typeface="Calibri" panose="020F0502020204030204" pitchFamily="34" charset="0"/>
                          <a:cs typeface="Arial" panose="020B0604020202020204" pitchFamily="34" charset="0"/>
                        </a:rPr>
                        <a:t> </a:t>
                      </a:r>
                    </a:p>
                    <a:p>
                      <a:pPr algn="just">
                        <a:lnSpc>
                          <a:spcPct val="115000"/>
                        </a:lnSpc>
                        <a:spcAft>
                          <a:spcPts val="1000"/>
                        </a:spcAft>
                      </a:pPr>
                      <a:r>
                        <a:rPr lang="es-BO" sz="1800" b="1" i="1" dirty="0">
                          <a:effectLst/>
                          <a:latin typeface="Arial" panose="020B0604020202020204" pitchFamily="34" charset="0"/>
                          <a:ea typeface="Calibri" panose="020F0502020204030204" pitchFamily="34" charset="0"/>
                          <a:cs typeface="Arial" panose="020B0604020202020204" pitchFamily="34" charset="0"/>
                        </a:rPr>
                        <a:t>“Apoyar el salvamento de vidas y de medios de subsistencia, mediante dos estrategias clave: asistir en la identificación de las intervenciones ganaderas más adecuadas en situaciones de emergencia y ofrecer normas, indicaciones y directrices para estas intervenciones, basadas en las buenas practicas.”</a:t>
                      </a:r>
                      <a:endParaRPr lang="es-BO" sz="1800" dirty="0">
                        <a:effectLst/>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1000"/>
                        </a:spcAft>
                      </a:pPr>
                      <a:r>
                        <a:rPr lang="es-BO" sz="1800" dirty="0">
                          <a:effectLst/>
                          <a:latin typeface="Arial" panose="020B0604020202020204" pitchFamily="34" charset="0"/>
                          <a:ea typeface="Calibri" panose="020F0502020204030204" pitchFamily="34" charset="0"/>
                          <a:cs typeface="Arial" panose="020B0604020202020204" pitchFamily="34" charset="0"/>
                        </a:rPr>
                        <a:t>Las normas y directrices para intervenciones ganaderas en emergencias (LEGS por sus siglas en inglés) son un conjunto de directrices y normas internacionales para el diseño, la ejecución y la evaluación de las intervenciones ganaderas para ayudar a personas afectadas por crisis humanitarias. </a:t>
                      </a:r>
                      <a:r>
                        <a:rPr lang="es-BO" sz="1800" b="1" dirty="0">
                          <a:effectLst/>
                          <a:latin typeface="Arial" panose="020B0604020202020204" pitchFamily="34" charset="0"/>
                          <a:ea typeface="Calibri" panose="020F0502020204030204" pitchFamily="34" charset="0"/>
                          <a:cs typeface="Arial" panose="020B0604020202020204" pitchFamily="34" charset="0"/>
                        </a:rPr>
                        <a:t>Están centradas en los medios de subsistencia y tienen como objetivo proporcionar asistencia rápida para proteger y reconstituir los activos ganaderos en comunidades afectadas por crisis humanitarias.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46485937"/>
                  </a:ext>
                </a:extLst>
              </a:tr>
            </a:tbl>
          </a:graphicData>
        </a:graphic>
      </p:graphicFrame>
      <p:pic>
        <p:nvPicPr>
          <p:cNvPr id="6" name="Imagen 5">
            <a:extLst>
              <a:ext uri="{FF2B5EF4-FFF2-40B4-BE49-F238E27FC236}">
                <a16:creationId xmlns:a16="http://schemas.microsoft.com/office/drawing/2014/main" id="{85E72ECD-5FC2-4439-9EFC-AEE3E6F04E4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76725" y="360947"/>
            <a:ext cx="3850107" cy="5590058"/>
          </a:xfrm>
          <a:prstGeom prst="rect">
            <a:avLst/>
          </a:prstGeom>
        </p:spPr>
      </p:pic>
    </p:spTree>
    <p:extLst>
      <p:ext uri="{BB962C8B-B14F-4D97-AF65-F5344CB8AC3E}">
        <p14:creationId xmlns:p14="http://schemas.microsoft.com/office/powerpoint/2010/main" val="2696437889"/>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a:extLst>
              <a:ext uri="{FF2B5EF4-FFF2-40B4-BE49-F238E27FC236}">
                <a16:creationId xmlns:a16="http://schemas.microsoft.com/office/drawing/2014/main" id="{B8DB2B27-AE09-4E46-BD81-993DCE25FB1E}"/>
              </a:ext>
            </a:extLst>
          </p:cNvPr>
          <p:cNvGraphicFramePr>
            <a:graphicFrameLocks noGrp="1"/>
          </p:cNvGraphicFramePr>
          <p:nvPr>
            <p:extLst>
              <p:ext uri="{D42A27DB-BD31-4B8C-83A1-F6EECF244321}">
                <p14:modId xmlns:p14="http://schemas.microsoft.com/office/powerpoint/2010/main" val="4162527043"/>
              </p:ext>
            </p:extLst>
          </p:nvPr>
        </p:nvGraphicFramePr>
        <p:xfrm>
          <a:off x="4343400" y="169559"/>
          <a:ext cx="7555832" cy="6608064"/>
        </p:xfrm>
        <a:graphic>
          <a:graphicData uri="http://schemas.openxmlformats.org/drawingml/2006/table">
            <a:tbl>
              <a:tblPr firstRow="1" firstCol="1" bandRow="1"/>
              <a:tblGrid>
                <a:gridCol w="7555832">
                  <a:extLst>
                    <a:ext uri="{9D8B030D-6E8A-4147-A177-3AD203B41FA5}">
                      <a16:colId xmlns:a16="http://schemas.microsoft.com/office/drawing/2014/main" val="1847990060"/>
                    </a:ext>
                  </a:extLst>
                </a:gridCol>
              </a:tblGrid>
              <a:tr h="399082">
                <a:tc>
                  <a:txBody>
                    <a:bodyPr/>
                    <a:lstStyle/>
                    <a:p>
                      <a:pPr algn="ctr">
                        <a:lnSpc>
                          <a:spcPct val="115000"/>
                        </a:lnSpc>
                        <a:spcAft>
                          <a:spcPts val="1000"/>
                        </a:spcAft>
                      </a:pPr>
                      <a:r>
                        <a:rPr lang="es-BO" sz="1600" b="1" dirty="0">
                          <a:effectLst/>
                          <a:latin typeface="Arial" panose="020B0604020202020204" pitchFamily="34" charset="0"/>
                          <a:ea typeface="Calibri" panose="020F0502020204030204" pitchFamily="34" charset="0"/>
                          <a:cs typeface="Arial" panose="020B0604020202020204" pitchFamily="34" charset="0"/>
                        </a:rPr>
                        <a:t>	</a:t>
                      </a:r>
                      <a:r>
                        <a:rPr lang="es-BO" sz="1600" b="1" dirty="0">
                          <a:solidFill>
                            <a:srgbClr val="3A8F7E"/>
                          </a:solidFill>
                          <a:effectLst/>
                          <a:latin typeface="Arial" panose="020B0604020202020204" pitchFamily="34" charset="0"/>
                          <a:ea typeface="Calibri" panose="020F0502020204030204" pitchFamily="34" charset="0"/>
                          <a:cs typeface="Arial" panose="020B0604020202020204" pitchFamily="34" charset="0"/>
                        </a:rPr>
                        <a:t>Normas Mínima de Inclusión para Personas Mayores y Personas con Discapacidad (ADCAP)</a:t>
                      </a:r>
                      <a:endParaRPr lang="es-BO" sz="1600" dirty="0">
                        <a:solidFill>
                          <a:srgbClr val="3A8F7E"/>
                        </a:solidFill>
                        <a:effectLst/>
                        <a:latin typeface="Arial" panose="020B0604020202020204" pitchFamily="34" charset="0"/>
                        <a:ea typeface="Calibri" panose="020F0502020204030204" pitchFamily="34" charset="0"/>
                        <a:cs typeface="Arial" panose="020B0604020202020204" pitchFamily="34" charset="0"/>
                      </a:endParaRPr>
                    </a:p>
                  </a:txBody>
                  <a:tcPr marL="67167" marR="671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075387669"/>
                  </a:ext>
                </a:extLst>
              </a:tr>
              <a:tr h="571787">
                <a:tc>
                  <a:txBody>
                    <a:bodyPr/>
                    <a:lstStyle/>
                    <a:p>
                      <a:pPr algn="just">
                        <a:lnSpc>
                          <a:spcPct val="115000"/>
                        </a:lnSpc>
                        <a:spcAft>
                          <a:spcPts val="1000"/>
                        </a:spcAft>
                      </a:pPr>
                      <a:r>
                        <a:rPr lang="es-BO" sz="1600" b="1" dirty="0">
                          <a:effectLst/>
                          <a:latin typeface="Arial" panose="020B0604020202020204" pitchFamily="34" charset="0"/>
                          <a:ea typeface="Calibri" panose="020F0502020204030204" pitchFamily="34" charset="0"/>
                          <a:cs typeface="Arial" panose="020B0604020202020204" pitchFamily="34" charset="0"/>
                        </a:rPr>
                        <a:t>Elaborada por:</a:t>
                      </a:r>
                      <a:r>
                        <a:rPr lang="es-BO" sz="1600" dirty="0">
                          <a:effectLst/>
                          <a:latin typeface="Arial" panose="020B0604020202020204" pitchFamily="34" charset="0"/>
                          <a:ea typeface="Calibri" panose="020F0502020204030204" pitchFamily="34" charset="0"/>
                          <a:cs typeface="Arial" panose="020B0604020202020204" pitchFamily="34" charset="0"/>
                        </a:rPr>
                        <a:t> el Consorcio de Envejecimiento y Discapacidad, como parte del Programa de Desarrollo de Capacidades en Envejecimiento y Discapacidad (ADCAP)</a:t>
                      </a:r>
                    </a:p>
                  </a:txBody>
                  <a:tcPr marL="67167" marR="671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59947343"/>
                  </a:ext>
                </a:extLst>
              </a:tr>
              <a:tr h="190492">
                <a:tc>
                  <a:txBody>
                    <a:bodyPr/>
                    <a:lstStyle/>
                    <a:p>
                      <a:pPr algn="just">
                        <a:lnSpc>
                          <a:spcPct val="115000"/>
                        </a:lnSpc>
                        <a:spcAft>
                          <a:spcPts val="1000"/>
                        </a:spcAft>
                      </a:pPr>
                      <a:r>
                        <a:rPr lang="es-BO" sz="1600" b="1" dirty="0">
                          <a:effectLst/>
                          <a:latin typeface="Arial" panose="020B0604020202020204" pitchFamily="34" charset="0"/>
                          <a:ea typeface="Calibri" panose="020F0502020204030204" pitchFamily="34" charset="0"/>
                          <a:cs typeface="Arial" panose="020B0604020202020204" pitchFamily="34" charset="0"/>
                        </a:rPr>
                        <a:t>Fuente</a:t>
                      </a:r>
                      <a:r>
                        <a:rPr lang="es-BO" sz="1600" dirty="0">
                          <a:effectLst/>
                          <a:latin typeface="Arial" panose="020B0604020202020204" pitchFamily="34" charset="0"/>
                          <a:ea typeface="Calibri" panose="020F0502020204030204" pitchFamily="34" charset="0"/>
                          <a:cs typeface="Arial" panose="020B0604020202020204" pitchFamily="34" charset="0"/>
                        </a:rPr>
                        <a:t>: </a:t>
                      </a:r>
                      <a:r>
                        <a:rPr lang="es-BO" sz="1600" u="sng" dirty="0">
                          <a:solidFill>
                            <a:schemeClr val="accent4"/>
                          </a:solidFill>
                          <a:effectLst/>
                          <a:latin typeface="Arial" panose="020B0604020202020204" pitchFamily="34" charset="0"/>
                          <a:ea typeface="Calibri" panose="020F050202020403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https://www.calpnetwork.org/wp-content/uploads/2020/03/calp-mismaespanol.pdf</a:t>
                      </a:r>
                      <a:r>
                        <a:rPr lang="es-BO" sz="1600" dirty="0">
                          <a:solidFill>
                            <a:schemeClr val="accent4"/>
                          </a:solidFill>
                          <a:effectLst/>
                          <a:latin typeface="Arial" panose="020B0604020202020204" pitchFamily="34" charset="0"/>
                          <a:ea typeface="Calibri" panose="020F0502020204030204" pitchFamily="34" charset="0"/>
                          <a:cs typeface="Arial" panose="020B0604020202020204" pitchFamily="34" charset="0"/>
                        </a:rPr>
                        <a:t>  </a:t>
                      </a:r>
                    </a:p>
                  </a:txBody>
                  <a:tcPr marL="67167" marR="671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71302246"/>
                  </a:ext>
                </a:extLst>
              </a:tr>
              <a:tr h="3253475">
                <a:tc>
                  <a:txBody>
                    <a:bodyPr/>
                    <a:lstStyle/>
                    <a:p>
                      <a:pPr algn="just">
                        <a:lnSpc>
                          <a:spcPct val="115000"/>
                        </a:lnSpc>
                        <a:spcAft>
                          <a:spcPts val="1000"/>
                        </a:spcAft>
                      </a:pPr>
                      <a:r>
                        <a:rPr lang="es-BO" sz="1600" b="1" dirty="0">
                          <a:effectLst/>
                          <a:latin typeface="Arial" panose="020B0604020202020204" pitchFamily="34" charset="0"/>
                          <a:ea typeface="Calibri" panose="020F0502020204030204" pitchFamily="34" charset="0"/>
                          <a:cs typeface="Arial" panose="020B0604020202020204" pitchFamily="34" charset="0"/>
                        </a:rPr>
                        <a:t>Objetivo principal:</a:t>
                      </a:r>
                      <a:r>
                        <a:rPr lang="es-BO" sz="1600" dirty="0">
                          <a:effectLst/>
                          <a:latin typeface="Arial" panose="020B0604020202020204" pitchFamily="34" charset="0"/>
                          <a:ea typeface="Calibri" panose="020F0502020204030204" pitchFamily="34" charset="0"/>
                          <a:cs typeface="Arial" panose="020B0604020202020204" pitchFamily="34" charset="0"/>
                        </a:rPr>
                        <a:t> </a:t>
                      </a:r>
                    </a:p>
                    <a:p>
                      <a:pPr algn="just">
                        <a:lnSpc>
                          <a:spcPct val="115000"/>
                        </a:lnSpc>
                        <a:spcAft>
                          <a:spcPts val="1000"/>
                        </a:spcAft>
                      </a:pPr>
                      <a:r>
                        <a:rPr lang="es-BO" sz="1600" b="1" i="1" dirty="0">
                          <a:effectLst/>
                          <a:latin typeface="Arial" panose="020B0604020202020204" pitchFamily="34" charset="0"/>
                          <a:ea typeface="Calibri" panose="020F0502020204030204" pitchFamily="34" charset="0"/>
                          <a:cs typeface="Arial" panose="020B0604020202020204" pitchFamily="34" charset="0"/>
                        </a:rPr>
                        <a:t>“Ayudar a salvar la brecha que existe entre la comprensión de las necesidades, las capacidades y los derechos de estas personas, al igual que para promover su inclusión en la acción humanitaria. Asimismo, las normas están diseñadas tanto para fortalecer la rendición de cuentas de los actores humanitarios con relación a las personas mayores y a las personas con discapacidad, como para apoyar la participación de estas personas en la acción humanitaria.”</a:t>
                      </a:r>
                      <a:endParaRPr lang="es-BO" sz="1600" dirty="0">
                        <a:effectLst/>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1000"/>
                        </a:spcAft>
                      </a:pPr>
                      <a:r>
                        <a:rPr lang="es-BO" sz="1600" dirty="0">
                          <a:effectLst/>
                          <a:latin typeface="Arial" panose="020B0604020202020204" pitchFamily="34" charset="0"/>
                          <a:ea typeface="Calibri" panose="020F0502020204030204" pitchFamily="34" charset="0"/>
                          <a:cs typeface="Arial" panose="020B0604020202020204" pitchFamily="34" charset="0"/>
                        </a:rPr>
                        <a:t>Las normas humanitarias de inclusión para personas mayores y personas con discapacidad consisten en nueve normas clave de inclusión, las cuales </a:t>
                      </a:r>
                      <a:r>
                        <a:rPr lang="es-BO" sz="1600" b="1" dirty="0">
                          <a:effectLst/>
                          <a:latin typeface="Arial" panose="020B0604020202020204" pitchFamily="34" charset="0"/>
                          <a:ea typeface="Calibri" panose="020F0502020204030204" pitchFamily="34" charset="0"/>
                          <a:cs typeface="Arial" panose="020B0604020202020204" pitchFamily="34" charset="0"/>
                        </a:rPr>
                        <a:t>se derivan de los nueve compromisos de la Norma Humanitaria Esencial en materia de calidad y rendición de cuentas</a:t>
                      </a:r>
                      <a:r>
                        <a:rPr lang="es-BO" sz="1600" dirty="0">
                          <a:effectLst/>
                          <a:latin typeface="Arial" panose="020B0604020202020204" pitchFamily="34" charset="0"/>
                          <a:ea typeface="Calibri" panose="020F0502020204030204" pitchFamily="34" charset="0"/>
                          <a:cs typeface="Arial" panose="020B0604020202020204" pitchFamily="34" charset="0"/>
                        </a:rPr>
                        <a:t>, al igual que en siete series de normas de inclusión </a:t>
                      </a:r>
                      <a:r>
                        <a:rPr lang="es-BO" sz="1600" b="1" dirty="0">
                          <a:effectLst/>
                          <a:latin typeface="Arial" panose="020B0604020202020204" pitchFamily="34" charset="0"/>
                          <a:ea typeface="Calibri" panose="020F0502020204030204" pitchFamily="34" charset="0"/>
                          <a:cs typeface="Arial" panose="020B0604020202020204" pitchFamily="34" charset="0"/>
                        </a:rPr>
                        <a:t>para sectores específicos: protección; agua, saneamiento e higiene; seguridad alimentaria y medios de vida; nutrición; alojamiento, asentamientos humanos y artículos no alimentarios; salud y educación</a:t>
                      </a:r>
                      <a:r>
                        <a:rPr lang="es-BO" sz="1600" dirty="0">
                          <a:effectLst/>
                          <a:latin typeface="Arial" panose="020B0604020202020204" pitchFamily="34" charset="0"/>
                          <a:ea typeface="Calibri" panose="020F0502020204030204" pitchFamily="34" charset="0"/>
                          <a:cs typeface="Arial" panose="020B0604020202020204" pitchFamily="34" charset="0"/>
                        </a:rPr>
                        <a:t>.</a:t>
                      </a:r>
                    </a:p>
                  </a:txBody>
                  <a:tcPr marL="67167" marR="671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09482694"/>
                  </a:ext>
                </a:extLst>
              </a:tr>
            </a:tbl>
          </a:graphicData>
        </a:graphic>
      </p:graphicFrame>
      <p:pic>
        <p:nvPicPr>
          <p:cNvPr id="7" name="Imagen 6">
            <a:extLst>
              <a:ext uri="{FF2B5EF4-FFF2-40B4-BE49-F238E27FC236}">
                <a16:creationId xmlns:a16="http://schemas.microsoft.com/office/drawing/2014/main" id="{2629461B-8433-4C28-921D-41083C97ADC4}"/>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68441" y="529388"/>
            <a:ext cx="4030579" cy="5445703"/>
          </a:xfrm>
          <a:prstGeom prst="rect">
            <a:avLst/>
          </a:prstGeom>
        </p:spPr>
      </p:pic>
    </p:spTree>
    <p:extLst>
      <p:ext uri="{BB962C8B-B14F-4D97-AF65-F5344CB8AC3E}">
        <p14:creationId xmlns:p14="http://schemas.microsoft.com/office/powerpoint/2010/main" val="280008801"/>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5D0877B-5E0E-BA4F-B339-94122147B72B}"/>
              </a:ext>
            </a:extLst>
          </p:cNvPr>
          <p:cNvSpPr>
            <a:spLocks noGrp="1"/>
          </p:cNvSpPr>
          <p:nvPr>
            <p:ph type="ctrTitle"/>
          </p:nvPr>
        </p:nvSpPr>
        <p:spPr>
          <a:xfrm>
            <a:off x="3048000" y="2235200"/>
            <a:ext cx="9144000" cy="2387600"/>
          </a:xfrm>
        </p:spPr>
        <p:txBody>
          <a:bodyPr/>
          <a:lstStyle/>
          <a:p>
            <a:r>
              <a:rPr lang="es-ES_tradnl" sz="9600" b="1" i="1" dirty="0">
                <a:ln w="22225">
                  <a:solidFill>
                    <a:sysClr val="windowText" lastClr="000000"/>
                  </a:solidFill>
                  <a:prstDash val="solid"/>
                </a:ln>
                <a:solidFill>
                  <a:srgbClr val="4DBAA2"/>
                </a:solidFill>
                <a:latin typeface="Arial" panose="020B0604020202020204" pitchFamily="34" charset="0"/>
                <a:cs typeface="Arial" panose="020B0604020202020204" pitchFamily="34" charset="0"/>
              </a:rPr>
              <a:t>GRACIAS</a:t>
            </a:r>
          </a:p>
        </p:txBody>
      </p:sp>
    </p:spTree>
    <p:extLst>
      <p:ext uri="{BB962C8B-B14F-4D97-AF65-F5344CB8AC3E}">
        <p14:creationId xmlns:p14="http://schemas.microsoft.com/office/powerpoint/2010/main" val="13702454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13" name="Slide Number">
            <a:extLst>
              <a:ext uri="{FF2B5EF4-FFF2-40B4-BE49-F238E27FC236}">
                <a16:creationId xmlns:a16="http://schemas.microsoft.com/office/drawing/2014/main" id="{FF6AE1E7-5DF2-42C3-A64B-FB124BCC2604}"/>
              </a:ext>
            </a:extLst>
          </p:cNvPr>
          <p:cNvSpPr txBox="1">
            <a:spLocks/>
          </p:cNvSpPr>
          <p:nvPr/>
        </p:nvSpPr>
        <p:spPr>
          <a:xfrm>
            <a:off x="11078304" y="6194227"/>
            <a:ext cx="185226" cy="301284"/>
          </a:xfrm>
          <a:prstGeom prst="rect">
            <a:avLst/>
          </a:prstGeom>
          <a:ln w="12700">
            <a:miter lim="400000"/>
          </a:ln>
          <a:extLst>
            <a:ext uri="{C572A759-6A51-4108-AA02-DFA0A04FC94B}">
              <ma14:wrappingTextBoxFlag xmlns:ma14="http://schemas.microsoft.com/office/mac/drawingml/2011/main" xmlns="" val="1"/>
            </a:ext>
          </a:extLst>
        </p:spPr>
        <p:txBody>
          <a:bodyPr wrap="none" lIns="42505" tIns="42505" rIns="42505" bIns="42505">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584200" rtl="0" fontAlgn="auto" latinLnBrk="0" hangingPunct="0">
              <a:lnSpc>
                <a:spcPct val="100000"/>
              </a:lnSpc>
              <a:spcBef>
                <a:spcPts val="0"/>
              </a:spcBef>
              <a:spcAft>
                <a:spcPts val="0"/>
              </a:spcAft>
              <a:buClrTx/>
              <a:buSzTx/>
              <a:buFontTx/>
              <a:buNone/>
              <a:tabLst/>
              <a:defRPr kumimoji="0" sz="1400" b="0" i="0" u="none" strike="noStrike" cap="none" spc="0" normalizeH="0" baseline="0">
                <a:ln>
                  <a:noFill/>
                </a:ln>
                <a:solidFill>
                  <a:srgbClr val="00A585"/>
                </a:solidFill>
                <a:effectLst/>
                <a:uFillTx/>
                <a:latin typeface="Open Sans Bold"/>
                <a:ea typeface="Open Sans Bold"/>
                <a:cs typeface="Open Sans Bold"/>
                <a:sym typeface="Open Sans Bold"/>
              </a:defRPr>
            </a:lvl1pPr>
            <a:lvl2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2pPr>
            <a:lvl3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3pPr>
            <a:lvl4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4pPr>
            <a:lvl5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5pPr>
            <a:lvl6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6pPr>
            <a:lvl7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7pPr>
            <a:lvl8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8pPr>
            <a:lvl9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lvl9pPr>
          </a:lstStyle>
          <a:p>
            <a:fld id="{86CB4B4D-7CA3-9044-876B-883B54F8677D}" type="slidenum">
              <a:rPr lang="en-US" kern="0" smtClean="0"/>
              <a:pPr/>
              <a:t>2</a:t>
            </a:fld>
            <a:endParaRPr lang="en-US" kern="0" dirty="0"/>
          </a:p>
        </p:txBody>
      </p:sp>
      <p:grpSp>
        <p:nvGrpSpPr>
          <p:cNvPr id="9" name="Group 8">
            <a:extLst>
              <a:ext uri="{FF2B5EF4-FFF2-40B4-BE49-F238E27FC236}">
                <a16:creationId xmlns:a16="http://schemas.microsoft.com/office/drawing/2014/main" id="{8DB75550-73C9-492E-8A0F-0234CB2555C8}"/>
              </a:ext>
            </a:extLst>
          </p:cNvPr>
          <p:cNvGrpSpPr/>
          <p:nvPr/>
        </p:nvGrpSpPr>
        <p:grpSpPr>
          <a:xfrm>
            <a:off x="292721" y="5982296"/>
            <a:ext cx="2069947" cy="603892"/>
            <a:chOff x="312234" y="8508157"/>
            <a:chExt cx="2207942" cy="858869"/>
          </a:xfrm>
        </p:grpSpPr>
        <p:sp>
          <p:nvSpPr>
            <p:cNvPr id="8" name="Rectangle 7">
              <a:extLst>
                <a:ext uri="{FF2B5EF4-FFF2-40B4-BE49-F238E27FC236}">
                  <a16:creationId xmlns:a16="http://schemas.microsoft.com/office/drawing/2014/main" id="{C2A8AF26-3759-4C91-B041-2EF2EF84E7D9}"/>
                </a:ext>
              </a:extLst>
            </p:cNvPr>
            <p:cNvSpPr/>
            <p:nvPr/>
          </p:nvSpPr>
          <p:spPr>
            <a:xfrm>
              <a:off x="312234" y="8617591"/>
              <a:ext cx="2207942" cy="539863"/>
            </a:xfrm>
            <a:prstGeom prst="rect">
              <a:avLst/>
            </a:prstGeom>
            <a:solidFill>
              <a:schemeClr val="bg1"/>
            </a:solidFill>
            <a:ln w="25400" cap="flat">
              <a:solidFill>
                <a:schemeClr val="bg1"/>
              </a:solid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ctr" defTabSz="488800" hangingPunct="0"/>
              <a:endParaRPr lang="en-US" kern="0">
                <a:solidFill>
                  <a:srgbClr val="A5A5A5"/>
                </a:solidFill>
                <a:latin typeface="Open Sans Regular"/>
                <a:sym typeface="Open Sans Regular"/>
              </a:endParaRPr>
            </a:p>
          </p:txBody>
        </p:sp>
        <p:pic>
          <p:nvPicPr>
            <p:cNvPr id="3" name="Graphic 2">
              <a:extLst>
                <a:ext uri="{FF2B5EF4-FFF2-40B4-BE49-F238E27FC236}">
                  <a16:creationId xmlns:a16="http://schemas.microsoft.com/office/drawing/2014/main" id="{1870A222-D068-4CA2-9A83-34DFEB473FBF}"/>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06049" y="8508157"/>
              <a:ext cx="1828800" cy="858869"/>
            </a:xfrm>
            <a:prstGeom prst="rect">
              <a:avLst/>
            </a:prstGeom>
          </p:spPr>
        </p:pic>
      </p:grpSp>
      <p:grpSp>
        <p:nvGrpSpPr>
          <p:cNvPr id="19" name="Group 18">
            <a:extLst>
              <a:ext uri="{FF2B5EF4-FFF2-40B4-BE49-F238E27FC236}">
                <a16:creationId xmlns:a16="http://schemas.microsoft.com/office/drawing/2014/main" id="{A56710A4-9406-4EC0-AE8E-B560ECA0C6CE}"/>
              </a:ext>
            </a:extLst>
          </p:cNvPr>
          <p:cNvGrpSpPr/>
          <p:nvPr/>
        </p:nvGrpSpPr>
        <p:grpSpPr>
          <a:xfrm>
            <a:off x="10985739" y="6006462"/>
            <a:ext cx="518273" cy="363480"/>
            <a:chOff x="11718126" y="8542552"/>
            <a:chExt cx="552822" cy="516949"/>
          </a:xfrm>
        </p:grpSpPr>
        <p:cxnSp>
          <p:nvCxnSpPr>
            <p:cNvPr id="11" name="Straight Connector 10">
              <a:extLst>
                <a:ext uri="{FF2B5EF4-FFF2-40B4-BE49-F238E27FC236}">
                  <a16:creationId xmlns:a16="http://schemas.microsoft.com/office/drawing/2014/main" id="{2927BBE4-FEFF-434A-96DF-DA064520B4EF}"/>
                </a:ext>
              </a:extLst>
            </p:cNvPr>
            <p:cNvCxnSpPr>
              <a:cxnSpLocks/>
            </p:cNvCxnSpPr>
            <p:nvPr/>
          </p:nvCxnSpPr>
          <p:spPr>
            <a:xfrm>
              <a:off x="11718126" y="8672680"/>
              <a:ext cx="0" cy="386821"/>
            </a:xfrm>
            <a:prstGeom prst="line">
              <a:avLst/>
            </a:prstGeom>
            <a:noFill/>
            <a:ln w="25400" cap="flat">
              <a:solidFill>
                <a:srgbClr val="DADADA"/>
              </a:solidFill>
              <a:prstDash val="solid"/>
              <a:round/>
            </a:ln>
            <a:effectLst/>
            <a:sp3d/>
          </p:spPr>
          <p:style>
            <a:lnRef idx="0">
              <a:scrgbClr r="0" g="0" b="0"/>
            </a:lnRef>
            <a:fillRef idx="0">
              <a:scrgbClr r="0" g="0" b="0"/>
            </a:fillRef>
            <a:effectRef idx="0">
              <a:scrgbClr r="0" g="0" b="0"/>
            </a:effectRef>
            <a:fontRef idx="none"/>
          </p:style>
        </p:cxnSp>
        <p:sp>
          <p:nvSpPr>
            <p:cNvPr id="15" name="TextBox 14">
              <a:extLst>
                <a:ext uri="{FF2B5EF4-FFF2-40B4-BE49-F238E27FC236}">
                  <a16:creationId xmlns:a16="http://schemas.microsoft.com/office/drawing/2014/main" id="{288DA899-B304-4A77-A8A8-AF9FAFBABF22}"/>
                </a:ext>
              </a:extLst>
            </p:cNvPr>
            <p:cNvSpPr txBox="1"/>
            <p:nvPr/>
          </p:nvSpPr>
          <p:spPr>
            <a:xfrm>
              <a:off x="11855451" y="8542552"/>
              <a:ext cx="415497" cy="40854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algn="ctr" defTabSz="488800" hangingPunct="0"/>
              <a:r>
                <a:rPr lang="en-US" sz="1200" b="1" kern="0" dirty="0">
                  <a:solidFill>
                    <a:srgbClr val="676767"/>
                  </a:solidFill>
                  <a:latin typeface="Open Sans Semibold" panose="020B0706030804020204" pitchFamily="34" charset="0"/>
                  <a:ea typeface="Open Sans Semibold" panose="020B0706030804020204" pitchFamily="34" charset="0"/>
                  <a:cs typeface="Open Sans Semibold" panose="020B0706030804020204" pitchFamily="34" charset="0"/>
                  <a:sym typeface="Open Sans Regular"/>
                </a:rPr>
                <a:t>PÁG.</a:t>
              </a:r>
            </a:p>
          </p:txBody>
        </p:sp>
      </p:grpSp>
      <p:sp>
        <p:nvSpPr>
          <p:cNvPr id="17" name="2 Marcador de contenido"/>
          <p:cNvSpPr txBox="1">
            <a:spLocks/>
          </p:cNvSpPr>
          <p:nvPr/>
        </p:nvSpPr>
        <p:spPr>
          <a:xfrm>
            <a:off x="187625" y="1128199"/>
            <a:ext cx="9797203" cy="4710722"/>
          </a:xfrm>
          <a:prstGeom prst="rect">
            <a:avLst/>
          </a:prstGeom>
          <a:ln w="12700">
            <a:miter lim="400000"/>
          </a:ln>
          <a:extLst>
            <a:ext uri="{C572A759-6A51-4108-AA02-DFA0A04FC94B}">
              <ma14:wrappingTextBoxFlag xmlns:ma14="http://schemas.microsoft.com/office/mac/drawingml/2011/main" xmlns="" val="1"/>
            </a:ext>
          </a:extLst>
        </p:spPr>
        <p:txBody>
          <a:bodyPr lIns="42505" tIns="42505" rIns="42505" bIns="42505" anchor="t">
            <a:noAutofit/>
          </a:bodyPr>
          <a:lstStyle>
            <a:lvl1pPr marL="0" marR="0" indent="0" algn="ctr" defTabSz="584200" rtl="0" latinLnBrk="0">
              <a:lnSpc>
                <a:spcPct val="100000"/>
              </a:lnSpc>
              <a:spcBef>
                <a:spcPts val="2000"/>
              </a:spcBef>
              <a:spcAft>
                <a:spcPts val="0"/>
              </a:spcAft>
              <a:buClrTx/>
              <a:buSzTx/>
              <a:buFontTx/>
              <a:buNone/>
              <a:tabLst/>
              <a:defRPr sz="1800" b="0" i="0" u="none" strike="noStrike" cap="none" spc="0" baseline="0">
                <a:ln>
                  <a:noFill/>
                </a:ln>
                <a:solidFill>
                  <a:srgbClr val="676767"/>
                </a:solidFill>
                <a:uFillTx/>
                <a:latin typeface="Open Sans"/>
                <a:ea typeface="Open Sans"/>
                <a:cs typeface="Open Sans"/>
                <a:sym typeface="Open Sans"/>
              </a:defRPr>
            </a:lvl1pPr>
            <a:lvl2pPr marL="0" marR="0" indent="0" algn="ctr" defTabSz="584200" rtl="0" latinLnBrk="0">
              <a:lnSpc>
                <a:spcPct val="100000"/>
              </a:lnSpc>
              <a:spcBef>
                <a:spcPts val="2000"/>
              </a:spcBef>
              <a:spcAft>
                <a:spcPts val="0"/>
              </a:spcAft>
              <a:buClrTx/>
              <a:buSzTx/>
              <a:buFontTx/>
              <a:buNone/>
              <a:tabLst/>
              <a:defRPr sz="1800" b="0" i="0" u="none" strike="noStrike" cap="none" spc="0" baseline="0">
                <a:ln>
                  <a:noFill/>
                </a:ln>
                <a:solidFill>
                  <a:srgbClr val="676767"/>
                </a:solidFill>
                <a:uFillTx/>
                <a:latin typeface="Open Sans"/>
                <a:ea typeface="Open Sans"/>
                <a:cs typeface="Open Sans"/>
                <a:sym typeface="Open Sans"/>
              </a:defRPr>
            </a:lvl2pPr>
            <a:lvl3pPr marL="0" marR="0" indent="0" algn="ctr" defTabSz="584200" rtl="0" latinLnBrk="0">
              <a:lnSpc>
                <a:spcPct val="100000"/>
              </a:lnSpc>
              <a:spcBef>
                <a:spcPts val="2000"/>
              </a:spcBef>
              <a:spcAft>
                <a:spcPts val="0"/>
              </a:spcAft>
              <a:buClrTx/>
              <a:buSzTx/>
              <a:buFontTx/>
              <a:buNone/>
              <a:tabLst/>
              <a:defRPr sz="1800" b="0" i="0" u="none" strike="noStrike" cap="none" spc="0" baseline="0">
                <a:ln>
                  <a:noFill/>
                </a:ln>
                <a:solidFill>
                  <a:srgbClr val="676767"/>
                </a:solidFill>
                <a:uFillTx/>
                <a:latin typeface="Open Sans"/>
                <a:ea typeface="Open Sans"/>
                <a:cs typeface="Open Sans"/>
                <a:sym typeface="Open Sans"/>
              </a:defRPr>
            </a:lvl3pPr>
            <a:lvl4pPr marL="0" marR="0" indent="0" algn="ctr" defTabSz="584200" rtl="0" latinLnBrk="0">
              <a:lnSpc>
                <a:spcPct val="100000"/>
              </a:lnSpc>
              <a:spcBef>
                <a:spcPts val="2000"/>
              </a:spcBef>
              <a:spcAft>
                <a:spcPts val="0"/>
              </a:spcAft>
              <a:buClrTx/>
              <a:buSzTx/>
              <a:buFontTx/>
              <a:buNone/>
              <a:tabLst/>
              <a:defRPr sz="1800" b="0" i="0" u="none" strike="noStrike" cap="none" spc="0" baseline="0">
                <a:ln>
                  <a:noFill/>
                </a:ln>
                <a:solidFill>
                  <a:srgbClr val="676767"/>
                </a:solidFill>
                <a:uFillTx/>
                <a:latin typeface="Open Sans"/>
                <a:ea typeface="Open Sans"/>
                <a:cs typeface="Open Sans"/>
                <a:sym typeface="Open Sans"/>
              </a:defRPr>
            </a:lvl4pPr>
            <a:lvl5pPr marL="0" marR="0" indent="0" algn="ctr" defTabSz="584200" rtl="0" latinLnBrk="0">
              <a:lnSpc>
                <a:spcPct val="100000"/>
              </a:lnSpc>
              <a:spcBef>
                <a:spcPts val="2000"/>
              </a:spcBef>
              <a:spcAft>
                <a:spcPts val="0"/>
              </a:spcAft>
              <a:buClrTx/>
              <a:buSzTx/>
              <a:buFontTx/>
              <a:buNone/>
              <a:tabLst/>
              <a:defRPr sz="1800" b="0" i="0" u="none" strike="noStrike" cap="none" spc="0" baseline="0">
                <a:ln>
                  <a:noFill/>
                </a:ln>
                <a:solidFill>
                  <a:srgbClr val="676767"/>
                </a:solidFill>
                <a:uFillTx/>
                <a:latin typeface="Open Sans"/>
                <a:ea typeface="Open Sans"/>
                <a:cs typeface="Open Sans"/>
                <a:sym typeface="Open Sans"/>
              </a:defRPr>
            </a:lvl5pPr>
            <a:lvl6pPr marL="2444750" marR="0" indent="-222250" algn="ctr" defTabSz="584200" rtl="0" latinLnBrk="0">
              <a:lnSpc>
                <a:spcPct val="100000"/>
              </a:lnSpc>
              <a:spcBef>
                <a:spcPts val="2000"/>
              </a:spcBef>
              <a:spcAft>
                <a:spcPts val="0"/>
              </a:spcAft>
              <a:buClrTx/>
              <a:buSzPct val="75000"/>
              <a:buFontTx/>
              <a:buChar char="•"/>
              <a:tabLst/>
              <a:defRPr sz="1800" b="0" i="0" u="none" strike="noStrike" cap="none" spc="0" baseline="0">
                <a:ln>
                  <a:noFill/>
                </a:ln>
                <a:solidFill>
                  <a:srgbClr val="676767"/>
                </a:solidFill>
                <a:uFillTx/>
                <a:latin typeface="Open Sans"/>
                <a:ea typeface="Open Sans"/>
                <a:cs typeface="Open Sans"/>
                <a:sym typeface="Open Sans"/>
              </a:defRPr>
            </a:lvl6pPr>
            <a:lvl7pPr marL="2889250" marR="0" indent="-222250" algn="ctr" defTabSz="584200" rtl="0" latinLnBrk="0">
              <a:lnSpc>
                <a:spcPct val="100000"/>
              </a:lnSpc>
              <a:spcBef>
                <a:spcPts val="2000"/>
              </a:spcBef>
              <a:spcAft>
                <a:spcPts val="0"/>
              </a:spcAft>
              <a:buClrTx/>
              <a:buSzPct val="75000"/>
              <a:buFontTx/>
              <a:buChar char="•"/>
              <a:tabLst/>
              <a:defRPr sz="1800" b="0" i="0" u="none" strike="noStrike" cap="none" spc="0" baseline="0">
                <a:ln>
                  <a:noFill/>
                </a:ln>
                <a:solidFill>
                  <a:srgbClr val="676767"/>
                </a:solidFill>
                <a:uFillTx/>
                <a:latin typeface="Open Sans"/>
                <a:ea typeface="Open Sans"/>
                <a:cs typeface="Open Sans"/>
                <a:sym typeface="Open Sans"/>
              </a:defRPr>
            </a:lvl7pPr>
            <a:lvl8pPr marL="3333750" marR="0" indent="-222250" algn="ctr" defTabSz="584200" rtl="0" latinLnBrk="0">
              <a:lnSpc>
                <a:spcPct val="100000"/>
              </a:lnSpc>
              <a:spcBef>
                <a:spcPts val="2000"/>
              </a:spcBef>
              <a:spcAft>
                <a:spcPts val="0"/>
              </a:spcAft>
              <a:buClrTx/>
              <a:buSzPct val="75000"/>
              <a:buFontTx/>
              <a:buChar char="•"/>
              <a:tabLst/>
              <a:defRPr sz="1800" b="0" i="0" u="none" strike="noStrike" cap="none" spc="0" baseline="0">
                <a:ln>
                  <a:noFill/>
                </a:ln>
                <a:solidFill>
                  <a:srgbClr val="676767"/>
                </a:solidFill>
                <a:uFillTx/>
                <a:latin typeface="Open Sans"/>
                <a:ea typeface="Open Sans"/>
                <a:cs typeface="Open Sans"/>
                <a:sym typeface="Open Sans"/>
              </a:defRPr>
            </a:lvl8pPr>
            <a:lvl9pPr marL="3778250" marR="0" indent="-222250" algn="ctr" defTabSz="584200" rtl="0" latinLnBrk="0">
              <a:lnSpc>
                <a:spcPct val="100000"/>
              </a:lnSpc>
              <a:spcBef>
                <a:spcPts val="2000"/>
              </a:spcBef>
              <a:spcAft>
                <a:spcPts val="0"/>
              </a:spcAft>
              <a:buClrTx/>
              <a:buSzPct val="75000"/>
              <a:buFontTx/>
              <a:buChar char="•"/>
              <a:tabLst/>
              <a:defRPr sz="1800" b="0" i="0" u="none" strike="noStrike" cap="none" spc="0" baseline="0">
                <a:ln>
                  <a:noFill/>
                </a:ln>
                <a:solidFill>
                  <a:srgbClr val="676767"/>
                </a:solidFill>
                <a:uFillTx/>
                <a:latin typeface="Open Sans"/>
                <a:ea typeface="Open Sans"/>
                <a:cs typeface="Open Sans"/>
                <a:sym typeface="Open Sans"/>
              </a:defRPr>
            </a:lvl9pPr>
          </a:lstStyle>
          <a:p>
            <a:pPr algn="l">
              <a:defRPr/>
            </a:pPr>
            <a:r>
              <a:rPr lang="es-ES" sz="3000" i="1" kern="0" dirty="0">
                <a:solidFill>
                  <a:srgbClr val="000000"/>
                </a:solidFill>
                <a:latin typeface="Arial" panose="020B0604020202020204" pitchFamily="34" charset="0"/>
                <a:cs typeface="Arial" panose="020B0604020202020204" pitchFamily="34" charset="0"/>
              </a:rPr>
              <a:t>Al final de esta sesión, usted estará en capacidad de</a:t>
            </a:r>
            <a:r>
              <a:rPr lang="es-ES" sz="3000" kern="0" dirty="0">
                <a:solidFill>
                  <a:srgbClr val="000000"/>
                </a:solidFill>
                <a:latin typeface="Arial" panose="020B0604020202020204" pitchFamily="34" charset="0"/>
                <a:cs typeface="Arial" panose="020B0604020202020204" pitchFamily="34" charset="0"/>
              </a:rPr>
              <a:t>:</a:t>
            </a:r>
          </a:p>
          <a:p>
            <a:pPr marL="191269" indent="-191269" algn="l" defTabSz="765078" fontAlgn="base">
              <a:spcBef>
                <a:spcPts val="1507"/>
              </a:spcBef>
              <a:spcAft>
                <a:spcPct val="0"/>
              </a:spcAft>
              <a:buClr>
                <a:srgbClr val="749805"/>
              </a:buClr>
              <a:buSzPct val="130000"/>
              <a:buFont typeface="Wingdings" pitchFamily="2" charset="2"/>
              <a:buChar char="§"/>
            </a:pPr>
            <a:r>
              <a:rPr lang="es-ES_tradnl" altLang="es-BO" sz="3000" b="1" dirty="0">
                <a:solidFill>
                  <a:srgbClr val="008080"/>
                </a:solidFill>
                <a:latin typeface="Arial" panose="020B0604020202020204" pitchFamily="34" charset="0"/>
                <a:ea typeface="+mn-ea"/>
                <a:cs typeface="Arial" panose="020B0604020202020204" pitchFamily="34" charset="0"/>
              </a:rPr>
              <a:t>Describir la importancia de la </a:t>
            </a:r>
            <a:r>
              <a:rPr lang="es-ES_tradnl" altLang="es-BO" sz="3000" b="1" dirty="0" err="1">
                <a:solidFill>
                  <a:srgbClr val="008080"/>
                </a:solidFill>
                <a:latin typeface="Arial" panose="020B0604020202020204" pitchFamily="34" charset="0"/>
                <a:ea typeface="+mn-ea"/>
                <a:cs typeface="Arial" panose="020B0604020202020204" pitchFamily="34" charset="0"/>
              </a:rPr>
              <a:t>Cooperacion</a:t>
            </a:r>
            <a:r>
              <a:rPr lang="es-ES_tradnl" altLang="es-BO" sz="3000" b="1" dirty="0">
                <a:solidFill>
                  <a:srgbClr val="008080"/>
                </a:solidFill>
                <a:latin typeface="Arial" panose="020B0604020202020204" pitchFamily="34" charset="0"/>
                <a:ea typeface="+mn-ea"/>
                <a:cs typeface="Arial" panose="020B0604020202020204" pitchFamily="34" charset="0"/>
              </a:rPr>
              <a:t> de Normas Humanitarias, con base en el mapeo del mandato humanitario internacional</a:t>
            </a:r>
            <a:endParaRPr lang="es-ES_tradnl" altLang="es-BO" sz="3000" dirty="0">
              <a:solidFill>
                <a:prstClr val="black"/>
              </a:solidFill>
              <a:latin typeface="Arial" panose="020B0604020202020204" pitchFamily="34" charset="0"/>
              <a:ea typeface="+mn-ea"/>
              <a:cs typeface="Arial" panose="020B0604020202020204" pitchFamily="34" charset="0"/>
            </a:endParaRPr>
          </a:p>
          <a:p>
            <a:pPr marL="191269" indent="-191269" algn="l" defTabSz="765078" fontAlgn="base">
              <a:spcBef>
                <a:spcPts val="1507"/>
              </a:spcBef>
              <a:spcAft>
                <a:spcPct val="0"/>
              </a:spcAft>
              <a:buClr>
                <a:srgbClr val="749805"/>
              </a:buClr>
              <a:buSzPct val="130000"/>
              <a:buFont typeface="Wingdings" pitchFamily="2" charset="2"/>
              <a:buChar char="§"/>
            </a:pPr>
            <a:r>
              <a:rPr lang="es-ES_tradnl" altLang="es-BO" sz="3000" b="1" dirty="0">
                <a:solidFill>
                  <a:srgbClr val="008080"/>
                </a:solidFill>
                <a:latin typeface="Arial" panose="020B0604020202020204" pitchFamily="34" charset="0"/>
                <a:ea typeface="+mn-ea"/>
                <a:cs typeface="Arial" panose="020B0604020202020204" pitchFamily="34" charset="0"/>
              </a:rPr>
              <a:t>Nombrar las Normas Amigas que complementan la Norma Esfera</a:t>
            </a:r>
            <a:r>
              <a:rPr lang="es-ES_tradnl" altLang="es-BO" sz="3000" dirty="0">
                <a:solidFill>
                  <a:prstClr val="black"/>
                </a:solidFill>
                <a:latin typeface="Arial" panose="020B0604020202020204" pitchFamily="34" charset="0"/>
                <a:ea typeface="+mn-ea"/>
                <a:cs typeface="Arial" panose="020B0604020202020204" pitchFamily="34" charset="0"/>
              </a:rPr>
              <a:t>, para brindar asistencia humanitaria con enfoque basado en derechos humanos.</a:t>
            </a:r>
          </a:p>
        </p:txBody>
      </p:sp>
      <p:sp>
        <p:nvSpPr>
          <p:cNvPr id="18" name="Title 1">
            <a:extLst>
              <a:ext uri="{FF2B5EF4-FFF2-40B4-BE49-F238E27FC236}">
                <a16:creationId xmlns:a16="http://schemas.microsoft.com/office/drawing/2014/main" id="{A6B87B56-5F78-4A43-9221-E8A407A12FB7}"/>
              </a:ext>
            </a:extLst>
          </p:cNvPr>
          <p:cNvSpPr>
            <a:spLocks noGrp="1"/>
          </p:cNvSpPr>
          <p:nvPr>
            <p:ph type="title"/>
          </p:nvPr>
        </p:nvSpPr>
        <p:spPr>
          <a:xfrm>
            <a:off x="462717" y="199463"/>
            <a:ext cx="9364771" cy="955605"/>
          </a:xfrm>
        </p:spPr>
        <p:txBody>
          <a:bodyPr vert="horz" lIns="76508" tIns="38253" rIns="76508" bIns="38253" rtlCol="0" anchor="ctr">
            <a:normAutofit/>
          </a:bodyPr>
          <a:lstStyle/>
          <a:p>
            <a:pPr defTabSz="765078">
              <a:lnSpc>
                <a:spcPct val="90000"/>
              </a:lnSpc>
              <a:spcBef>
                <a:spcPct val="0"/>
              </a:spcBef>
            </a:pPr>
            <a:r>
              <a:rPr lang="es-ES" sz="4200" b="1" kern="1200" dirty="0">
                <a:solidFill>
                  <a:srgbClr val="3A8F7E"/>
                </a:solidFill>
                <a:latin typeface="Arial" panose="020B0604020202020204" pitchFamily="34" charset="0"/>
                <a:ea typeface="Open Sans Bold" panose="020B0806030504020204" pitchFamily="34" charset="0"/>
                <a:cs typeface="Arial" panose="020B0604020202020204" pitchFamily="34" charset="0"/>
              </a:rPr>
              <a:t>Objetivos de aprendizaje</a:t>
            </a:r>
          </a:p>
        </p:txBody>
      </p:sp>
      <p:pic>
        <p:nvPicPr>
          <p:cNvPr id="20" name="Picture 4" descr="Related image">
            <a:extLst>
              <a:ext uri="{FF2B5EF4-FFF2-40B4-BE49-F238E27FC236}">
                <a16:creationId xmlns:a16="http://schemas.microsoft.com/office/drawing/2014/main" id="{93D8E5B1-A854-4E4E-AF12-58307E15783C}"/>
              </a:ext>
            </a:extLst>
          </p:cNvPr>
          <p:cNvPicPr>
            <a:picLocks noChangeAspect="1" noChangeArrowheads="1"/>
          </p:cNvPicPr>
          <p:nvPr/>
        </p:nvPicPr>
        <p:blipFill>
          <a:blip r:embed="rId5">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9842377" y="1303286"/>
            <a:ext cx="2004035" cy="1503026"/>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10" descr="Image result for comprehension icon">
            <a:extLst>
              <a:ext uri="{FF2B5EF4-FFF2-40B4-BE49-F238E27FC236}">
                <a16:creationId xmlns:a16="http://schemas.microsoft.com/office/drawing/2014/main" id="{756B9092-B7B2-49AC-9E6C-D0B71C084151}"/>
              </a:ext>
            </a:extLst>
          </p:cNvPr>
          <p:cNvPicPr>
            <a:picLocks noChangeAspect="1" noChangeArrowheads="1"/>
          </p:cNvPicPr>
          <p:nvPr/>
        </p:nvPicPr>
        <p:blipFill>
          <a:blip r:embed="rId6">
            <a:duotone>
              <a:schemeClr val="accent4">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9827493" y="3310565"/>
            <a:ext cx="2021075" cy="1515806"/>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6">
            <a:extLst>
              <a:ext uri="{FF2B5EF4-FFF2-40B4-BE49-F238E27FC236}">
                <a16:creationId xmlns:a16="http://schemas.microsoft.com/office/drawing/2014/main" id="{7E4F4C63-A8DF-4341-89B4-7E1150BCC886}"/>
              </a:ext>
            </a:extLst>
          </p:cNvPr>
          <p:cNvSpPr/>
          <p:nvPr/>
        </p:nvSpPr>
        <p:spPr>
          <a:xfrm>
            <a:off x="9081835" y="2959091"/>
            <a:ext cx="3512380" cy="431196"/>
          </a:xfrm>
          <a:prstGeom prst="rect">
            <a:avLst/>
          </a:prstGeom>
          <a:noFill/>
        </p:spPr>
        <p:txBody>
          <a:bodyPr wrap="square" lIns="76508" tIns="38253" rIns="76508" bIns="38253">
            <a:spAutoFit/>
          </a:bodyPr>
          <a:lstStyle/>
          <a:p>
            <a:pPr algn="ctr" defTabSz="488800" hangingPunct="0"/>
            <a:r>
              <a:rPr lang="es-ES" sz="2300" kern="0" dirty="0">
                <a:ln w="0"/>
                <a:solidFill>
                  <a:srgbClr val="0048A3"/>
                </a:solidFill>
                <a:effectLst>
                  <a:outerShdw blurRad="38100" dist="25400" dir="5400000" algn="ctr" rotWithShape="0">
                    <a:srgbClr val="6E747A">
                      <a:alpha val="43000"/>
                    </a:srgbClr>
                  </a:outerShdw>
                </a:effectLst>
                <a:latin typeface="Open Sans Regular"/>
                <a:sym typeface="Open Sans Regular"/>
              </a:rPr>
              <a:t>Conocimiento</a:t>
            </a:r>
          </a:p>
        </p:txBody>
      </p:sp>
      <p:sp>
        <p:nvSpPr>
          <p:cNvPr id="23" name="Rectangle 16">
            <a:extLst>
              <a:ext uri="{FF2B5EF4-FFF2-40B4-BE49-F238E27FC236}">
                <a16:creationId xmlns:a16="http://schemas.microsoft.com/office/drawing/2014/main" id="{47A7B1E8-7200-4248-BB95-832706B3F656}"/>
              </a:ext>
            </a:extLst>
          </p:cNvPr>
          <p:cNvSpPr/>
          <p:nvPr/>
        </p:nvSpPr>
        <p:spPr>
          <a:xfrm>
            <a:off x="9088203" y="4910969"/>
            <a:ext cx="3512380" cy="431196"/>
          </a:xfrm>
          <a:prstGeom prst="rect">
            <a:avLst/>
          </a:prstGeom>
          <a:noFill/>
        </p:spPr>
        <p:txBody>
          <a:bodyPr wrap="square" lIns="76508" tIns="38253" rIns="76508" bIns="38253">
            <a:spAutoFit/>
          </a:bodyPr>
          <a:lstStyle/>
          <a:p>
            <a:pPr algn="ctr" defTabSz="488800" hangingPunct="0"/>
            <a:r>
              <a:rPr lang="es-ES" sz="2300" kern="0" dirty="0">
                <a:ln w="0"/>
                <a:solidFill>
                  <a:srgbClr val="006E14"/>
                </a:solidFill>
                <a:effectLst>
                  <a:outerShdw blurRad="38100" dist="25400" dir="5400000" algn="ctr" rotWithShape="0">
                    <a:srgbClr val="6E747A">
                      <a:alpha val="43000"/>
                    </a:srgbClr>
                  </a:outerShdw>
                </a:effectLst>
                <a:latin typeface="Open Sans Regular"/>
                <a:sym typeface="Open Sans Regular"/>
              </a:rPr>
              <a:t>Comprensión</a:t>
            </a:r>
          </a:p>
        </p:txBody>
      </p:sp>
    </p:spTree>
    <p:extLst>
      <p:ext uri="{BB962C8B-B14F-4D97-AF65-F5344CB8AC3E}">
        <p14:creationId xmlns:p14="http://schemas.microsoft.com/office/powerpoint/2010/main" val="1046049735"/>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Footer Placeholder 7"/>
          <p:cNvSpPr txBox="1">
            <a:spLocks noGrp="1"/>
          </p:cNvSpPr>
          <p:nvPr/>
        </p:nvSpPr>
        <p:spPr bwMode="auto">
          <a:xfrm>
            <a:off x="745066" y="6481269"/>
            <a:ext cx="11006667"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Wingdings" pitchFamily="2" charset="2"/>
              <a:buChar char="§"/>
              <a:defRPr sz="2800">
                <a:solidFill>
                  <a:srgbClr val="000066"/>
                </a:solidFill>
                <a:latin typeface="Arial" pitchFamily="34" charset="0"/>
              </a:defRPr>
            </a:lvl1pPr>
            <a:lvl2pPr marL="742950" indent="-285750" eaLnBrk="0" hangingPunct="0">
              <a:spcBef>
                <a:spcPct val="20000"/>
              </a:spcBef>
              <a:buSzPct val="75000"/>
              <a:buFont typeface="Wingdings" pitchFamily="2" charset="2"/>
              <a:buChar char="q"/>
              <a:defRPr sz="2800">
                <a:solidFill>
                  <a:srgbClr val="000066"/>
                </a:solidFill>
                <a:latin typeface="Arial" pitchFamily="34" charset="0"/>
              </a:defRPr>
            </a:lvl2pPr>
            <a:lvl3pPr marL="1143000" indent="-228600" eaLnBrk="0" hangingPunct="0">
              <a:spcBef>
                <a:spcPct val="20000"/>
              </a:spcBef>
              <a:buFont typeface="Arial" pitchFamily="34" charset="0"/>
              <a:buChar char="–"/>
              <a:defRPr sz="2800">
                <a:solidFill>
                  <a:srgbClr val="000066"/>
                </a:solidFill>
                <a:latin typeface="Arial" pitchFamily="34" charset="0"/>
              </a:defRPr>
            </a:lvl3pPr>
            <a:lvl4pPr marL="1600200" indent="-228600" eaLnBrk="0" hangingPunct="0">
              <a:spcBef>
                <a:spcPct val="20000"/>
              </a:spcBef>
              <a:buChar char="–"/>
              <a:defRPr sz="2800">
                <a:solidFill>
                  <a:srgbClr val="000066"/>
                </a:solidFill>
                <a:latin typeface="Arial" pitchFamily="34" charset="0"/>
              </a:defRPr>
            </a:lvl4pPr>
            <a:lvl5pPr marL="2057400" indent="-228600" eaLnBrk="0" hangingPunct="0">
              <a:spcBef>
                <a:spcPct val="20000"/>
              </a:spcBef>
              <a:buChar char="»"/>
              <a:defRPr sz="2800">
                <a:solidFill>
                  <a:srgbClr val="000066"/>
                </a:solidFill>
                <a:latin typeface="Arial" pitchFamily="34" charset="0"/>
              </a:defRPr>
            </a:lvl5pPr>
            <a:lvl6pPr marL="2514600" indent="-228600" eaLnBrk="0" fontAlgn="base" hangingPunct="0">
              <a:spcBef>
                <a:spcPct val="20000"/>
              </a:spcBef>
              <a:spcAft>
                <a:spcPct val="0"/>
              </a:spcAft>
              <a:buChar char="»"/>
              <a:defRPr sz="2800">
                <a:solidFill>
                  <a:srgbClr val="000066"/>
                </a:solidFill>
                <a:latin typeface="Arial" pitchFamily="34" charset="0"/>
              </a:defRPr>
            </a:lvl6pPr>
            <a:lvl7pPr marL="2971800" indent="-228600" eaLnBrk="0" fontAlgn="base" hangingPunct="0">
              <a:spcBef>
                <a:spcPct val="20000"/>
              </a:spcBef>
              <a:spcAft>
                <a:spcPct val="0"/>
              </a:spcAft>
              <a:buChar char="»"/>
              <a:defRPr sz="2800">
                <a:solidFill>
                  <a:srgbClr val="000066"/>
                </a:solidFill>
                <a:latin typeface="Arial" pitchFamily="34" charset="0"/>
              </a:defRPr>
            </a:lvl7pPr>
            <a:lvl8pPr marL="3429000" indent="-228600" eaLnBrk="0" fontAlgn="base" hangingPunct="0">
              <a:spcBef>
                <a:spcPct val="20000"/>
              </a:spcBef>
              <a:spcAft>
                <a:spcPct val="0"/>
              </a:spcAft>
              <a:buChar char="»"/>
              <a:defRPr sz="2800">
                <a:solidFill>
                  <a:srgbClr val="000066"/>
                </a:solidFill>
                <a:latin typeface="Arial" pitchFamily="34" charset="0"/>
              </a:defRPr>
            </a:lvl8pPr>
            <a:lvl9pPr marL="3886200" indent="-228600" eaLnBrk="0" fontAlgn="base" hangingPunct="0">
              <a:spcBef>
                <a:spcPct val="20000"/>
              </a:spcBef>
              <a:spcAft>
                <a:spcPct val="0"/>
              </a:spcAft>
              <a:buChar char="»"/>
              <a:defRPr sz="2800">
                <a:solidFill>
                  <a:srgbClr val="000066"/>
                </a:solidFill>
                <a:latin typeface="Arial" pitchFamily="34" charset="0"/>
              </a:defRPr>
            </a:lvl9pPr>
          </a:lstStyle>
          <a:p>
            <a:pPr algn="ctr" defTabSz="914400" eaLnBrk="1" fontAlgn="base" hangingPunct="1">
              <a:spcBef>
                <a:spcPct val="0"/>
              </a:spcBef>
              <a:spcAft>
                <a:spcPct val="0"/>
              </a:spcAft>
              <a:buFontTx/>
              <a:buNone/>
            </a:pPr>
            <a:r>
              <a:rPr lang="en-US" altLang="es-BO" sz="1600" b="1" dirty="0"/>
              <a:t>DIFERENTES EVENTOS ADVERSOS, QUE SE ACTIVAN EN PAISES DE LA REGION LAC</a:t>
            </a:r>
          </a:p>
        </p:txBody>
      </p:sp>
      <p:sp>
        <p:nvSpPr>
          <p:cNvPr id="39940" name="15 CuadroTexto"/>
          <p:cNvSpPr txBox="1">
            <a:spLocks noChangeArrowheads="1"/>
          </p:cNvSpPr>
          <p:nvPr/>
        </p:nvSpPr>
        <p:spPr bwMode="auto">
          <a:xfrm>
            <a:off x="2" y="2900364"/>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Wingdings" pitchFamily="2" charset="2"/>
              <a:buChar char="§"/>
              <a:defRPr sz="2800">
                <a:solidFill>
                  <a:srgbClr val="000066"/>
                </a:solidFill>
                <a:latin typeface="Arial" pitchFamily="34" charset="0"/>
              </a:defRPr>
            </a:lvl1pPr>
            <a:lvl2pPr marL="742950" indent="-285750" eaLnBrk="0" hangingPunct="0">
              <a:spcBef>
                <a:spcPct val="20000"/>
              </a:spcBef>
              <a:buSzPct val="75000"/>
              <a:buFont typeface="Wingdings" pitchFamily="2" charset="2"/>
              <a:buChar char="q"/>
              <a:defRPr sz="2800">
                <a:solidFill>
                  <a:srgbClr val="000066"/>
                </a:solidFill>
                <a:latin typeface="Arial" pitchFamily="34" charset="0"/>
              </a:defRPr>
            </a:lvl2pPr>
            <a:lvl3pPr marL="1143000" indent="-228600" eaLnBrk="0" hangingPunct="0">
              <a:spcBef>
                <a:spcPct val="20000"/>
              </a:spcBef>
              <a:buFont typeface="Arial" pitchFamily="34" charset="0"/>
              <a:buChar char="–"/>
              <a:defRPr sz="2800">
                <a:solidFill>
                  <a:srgbClr val="000066"/>
                </a:solidFill>
                <a:latin typeface="Arial" pitchFamily="34" charset="0"/>
              </a:defRPr>
            </a:lvl3pPr>
            <a:lvl4pPr marL="1600200" indent="-228600" eaLnBrk="0" hangingPunct="0">
              <a:spcBef>
                <a:spcPct val="20000"/>
              </a:spcBef>
              <a:buChar char="–"/>
              <a:defRPr sz="2800">
                <a:solidFill>
                  <a:srgbClr val="000066"/>
                </a:solidFill>
                <a:latin typeface="Arial" pitchFamily="34" charset="0"/>
              </a:defRPr>
            </a:lvl4pPr>
            <a:lvl5pPr marL="2057400" indent="-228600" eaLnBrk="0" hangingPunct="0">
              <a:spcBef>
                <a:spcPct val="20000"/>
              </a:spcBef>
              <a:buChar char="»"/>
              <a:defRPr sz="2800">
                <a:solidFill>
                  <a:srgbClr val="000066"/>
                </a:solidFill>
                <a:latin typeface="Arial" pitchFamily="34" charset="0"/>
              </a:defRPr>
            </a:lvl5pPr>
            <a:lvl6pPr marL="2514600" indent="-228600" eaLnBrk="0" fontAlgn="base" hangingPunct="0">
              <a:spcBef>
                <a:spcPct val="20000"/>
              </a:spcBef>
              <a:spcAft>
                <a:spcPct val="0"/>
              </a:spcAft>
              <a:buChar char="»"/>
              <a:defRPr sz="2800">
                <a:solidFill>
                  <a:srgbClr val="000066"/>
                </a:solidFill>
                <a:latin typeface="Arial" pitchFamily="34" charset="0"/>
              </a:defRPr>
            </a:lvl6pPr>
            <a:lvl7pPr marL="2971800" indent="-228600" eaLnBrk="0" fontAlgn="base" hangingPunct="0">
              <a:spcBef>
                <a:spcPct val="20000"/>
              </a:spcBef>
              <a:spcAft>
                <a:spcPct val="0"/>
              </a:spcAft>
              <a:buChar char="»"/>
              <a:defRPr sz="2800">
                <a:solidFill>
                  <a:srgbClr val="000066"/>
                </a:solidFill>
                <a:latin typeface="Arial" pitchFamily="34" charset="0"/>
              </a:defRPr>
            </a:lvl7pPr>
            <a:lvl8pPr marL="3429000" indent="-228600" eaLnBrk="0" fontAlgn="base" hangingPunct="0">
              <a:spcBef>
                <a:spcPct val="20000"/>
              </a:spcBef>
              <a:spcAft>
                <a:spcPct val="0"/>
              </a:spcAft>
              <a:buChar char="»"/>
              <a:defRPr sz="2800">
                <a:solidFill>
                  <a:srgbClr val="000066"/>
                </a:solidFill>
                <a:latin typeface="Arial" pitchFamily="34" charset="0"/>
              </a:defRPr>
            </a:lvl8pPr>
            <a:lvl9pPr marL="3886200" indent="-228600" eaLnBrk="0" fontAlgn="base" hangingPunct="0">
              <a:spcBef>
                <a:spcPct val="20000"/>
              </a:spcBef>
              <a:spcAft>
                <a:spcPct val="0"/>
              </a:spcAft>
              <a:buChar char="»"/>
              <a:defRPr sz="2800">
                <a:solidFill>
                  <a:srgbClr val="000066"/>
                </a:solidFill>
                <a:latin typeface="Arial" pitchFamily="34" charset="0"/>
              </a:defRPr>
            </a:lvl9pPr>
          </a:lstStyle>
          <a:p>
            <a:pPr defTabSz="914400" eaLnBrk="1" fontAlgn="base" hangingPunct="1">
              <a:spcBef>
                <a:spcPct val="0"/>
              </a:spcBef>
              <a:spcAft>
                <a:spcPct val="0"/>
              </a:spcAft>
              <a:buFontTx/>
              <a:buNone/>
            </a:pPr>
            <a:endParaRPr lang="es-NI" altLang="es-BO" sz="1800">
              <a:solidFill>
                <a:srgbClr val="000000"/>
              </a:solidFill>
            </a:endParaRPr>
          </a:p>
        </p:txBody>
      </p:sp>
      <p:pic>
        <p:nvPicPr>
          <p:cNvPr id="27659" name="Picture 24" descr="https://encrypted-tbn3.gstatic.com/images?q=tbn:ANd9GcSmFPqFwMiu1QFb6Jzq6f6yTaAjhAF0_-QurQMAVCx25PBO981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79" y="162303"/>
            <a:ext cx="4148803" cy="231736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26" name="Picture 2" descr="Dura realidad del campo: sequía e impuestos - MisionesOnline">
            <a:extLst>
              <a:ext uri="{FF2B5EF4-FFF2-40B4-BE49-F238E27FC236}">
                <a16:creationId xmlns:a16="http://schemas.microsoft.com/office/drawing/2014/main" id="{317579EF-FF73-4C50-A807-F3CE7E9A03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61393" y="85725"/>
            <a:ext cx="4350574" cy="28585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AutoShape 4" descr="Bolivia.- El Gobierno de Bolivia declara el desastre nacional por los  fuertes incendios">
            <a:extLst>
              <a:ext uri="{FF2B5EF4-FFF2-40B4-BE49-F238E27FC236}">
                <a16:creationId xmlns:a16="http://schemas.microsoft.com/office/drawing/2014/main" id="{10E8A36F-97CA-4C0B-A030-9D9D07893E8A}"/>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BO"/>
          </a:p>
        </p:txBody>
      </p:sp>
      <p:pic>
        <p:nvPicPr>
          <p:cNvPr id="1030" name="Picture 6" descr="Bolivia.- El Gobierno de Bolivia declara el desastre nacional por los  fuertes incendios">
            <a:extLst>
              <a:ext uri="{FF2B5EF4-FFF2-40B4-BE49-F238E27FC236}">
                <a16:creationId xmlns:a16="http://schemas.microsoft.com/office/drawing/2014/main" id="{9ED22F26-592D-4527-BACF-BCEFF28BB0B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93916" y="54618"/>
            <a:ext cx="4000500" cy="304593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32" name="Picture 8" descr="Viceministro de Defensa Civil y FF.AA. evacuan a más de 107 familias  damnificadas en Pando y quedan 5 municipios afectados por los desastres  naturales | Ministerio de Defensa del Estado Plurinacional de Bolivia">
            <a:extLst>
              <a:ext uri="{FF2B5EF4-FFF2-40B4-BE49-F238E27FC236}">
                <a16:creationId xmlns:a16="http://schemas.microsoft.com/office/drawing/2014/main" id="{44406335-7704-48A3-8E38-46B280599D5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367" y="3100552"/>
            <a:ext cx="4351626" cy="325951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36" name="Picture 12" descr="Siguen los deslizamientos en La Paz y la ayuda comienza a llegar">
            <a:extLst>
              <a:ext uri="{FF2B5EF4-FFF2-40B4-BE49-F238E27FC236}">
                <a16:creationId xmlns:a16="http://schemas.microsoft.com/office/drawing/2014/main" id="{04FA9164-DF5D-49E1-B445-7FCA9AA1484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24758" y="1876425"/>
            <a:ext cx="4743450" cy="28003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34" name="Picture 10" descr="Granizada inunda avenidas y provoca zozobra en parte de la ciudad de Tarija  | EL DEBER">
            <a:extLst>
              <a:ext uri="{FF2B5EF4-FFF2-40B4-BE49-F238E27FC236}">
                <a16:creationId xmlns:a16="http://schemas.microsoft.com/office/drawing/2014/main" id="{4033712A-F92A-46E8-8D97-45E8C4F89C9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41767" y="3702598"/>
            <a:ext cx="5417476" cy="269820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9945"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700116" y="2984957"/>
            <a:ext cx="4418312" cy="28003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792327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3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3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3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99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34524F1-0CB8-4A34-8609-DD0A617C5FE5}"/>
              </a:ext>
            </a:extLst>
          </p:cNvPr>
          <p:cNvSpPr>
            <a:spLocks noGrp="1"/>
          </p:cNvSpPr>
          <p:nvPr>
            <p:ph type="ctrTitle"/>
          </p:nvPr>
        </p:nvSpPr>
        <p:spPr>
          <a:xfrm>
            <a:off x="583415" y="575651"/>
            <a:ext cx="9117634" cy="644299"/>
          </a:xfrm>
        </p:spPr>
        <p:txBody>
          <a:bodyPr>
            <a:noAutofit/>
          </a:bodyPr>
          <a:lstStyle/>
          <a:p>
            <a:r>
              <a:rPr lang="en-US" sz="3200" b="1" dirty="0">
                <a:solidFill>
                  <a:srgbClr val="3A8F7E"/>
                </a:solidFill>
                <a:latin typeface="Arial" panose="020B0604020202020204" pitchFamily="34" charset="0"/>
                <a:cs typeface="Arial" panose="020B0604020202020204" pitchFamily="34" charset="0"/>
              </a:rPr>
              <a:t>15</a:t>
            </a:r>
            <a:r>
              <a:rPr lang="en-US" sz="3200" b="1" dirty="0">
                <a:latin typeface="Arial" panose="020B0604020202020204" pitchFamily="34" charset="0"/>
                <a:cs typeface="Arial" panose="020B0604020202020204" pitchFamily="34" charset="0"/>
              </a:rPr>
              <a:t>. IMPORTANCIA DE LA COOPERACION DE NORMAS HUMANITARIAS (HSP)</a:t>
            </a:r>
            <a:endParaRPr lang="es-BO" sz="3200" b="1" dirty="0">
              <a:latin typeface="Arial" panose="020B0604020202020204" pitchFamily="34" charset="0"/>
              <a:cs typeface="Arial" panose="020B0604020202020204" pitchFamily="34" charset="0"/>
            </a:endParaRPr>
          </a:p>
        </p:txBody>
      </p:sp>
      <p:sp>
        <p:nvSpPr>
          <p:cNvPr id="4" name="AutoShape 2">
            <a:extLst>
              <a:ext uri="{FF2B5EF4-FFF2-40B4-BE49-F238E27FC236}">
                <a16:creationId xmlns:a16="http://schemas.microsoft.com/office/drawing/2014/main" id="{31B45485-23EB-48CA-A824-3889E4823656}"/>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072" rtl="0" eaLnBrk="1" fontAlgn="auto" latinLnBrk="0" hangingPunct="1">
              <a:lnSpc>
                <a:spcPct val="100000"/>
              </a:lnSpc>
              <a:spcBef>
                <a:spcPts val="0"/>
              </a:spcBef>
              <a:spcAft>
                <a:spcPts val="0"/>
              </a:spcAft>
              <a:buClrTx/>
              <a:buSzTx/>
              <a:buFontTx/>
              <a:buNone/>
              <a:tabLst/>
              <a:defRPr/>
            </a:pPr>
            <a:endParaRPr kumimoji="0" lang="es-BO" sz="1800" b="0" i="0" u="none" strike="noStrike" kern="1200" cap="none" spc="0" normalizeH="0" baseline="0" noProof="0">
              <a:ln>
                <a:noFill/>
              </a:ln>
              <a:solidFill>
                <a:srgbClr val="A5A5A5"/>
              </a:solidFill>
              <a:effectLst/>
              <a:uLnTx/>
              <a:uFillTx/>
              <a:latin typeface="Helvetica Neue"/>
            </a:endParaRPr>
          </a:p>
        </p:txBody>
      </p:sp>
      <p:sp>
        <p:nvSpPr>
          <p:cNvPr id="8" name="CuadroTexto 7">
            <a:extLst>
              <a:ext uri="{FF2B5EF4-FFF2-40B4-BE49-F238E27FC236}">
                <a16:creationId xmlns:a16="http://schemas.microsoft.com/office/drawing/2014/main" id="{392A3931-48DD-4AF7-AE6C-D3D9E0CE1CB4}"/>
              </a:ext>
            </a:extLst>
          </p:cNvPr>
          <p:cNvSpPr txBox="1"/>
          <p:nvPr/>
        </p:nvSpPr>
        <p:spPr>
          <a:xfrm>
            <a:off x="893379" y="1811685"/>
            <a:ext cx="10804635" cy="39703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s-BO" sz="2800" b="1" dirty="0">
                <a:solidFill>
                  <a:srgbClr val="00B297"/>
                </a:solidFill>
                <a:latin typeface="Arial" panose="020B0604020202020204" pitchFamily="34" charset="0"/>
                <a:cs typeface="Arial" panose="020B0604020202020204" pitchFamily="34" charset="0"/>
              </a:rPr>
              <a:t>PROPOSITO:</a:t>
            </a:r>
            <a:r>
              <a:rPr lang="es-BO" sz="2800" dirty="0">
                <a:solidFill>
                  <a:schemeClr val="tx2"/>
                </a:solidFill>
                <a:latin typeface="Arial" panose="020B0604020202020204" pitchFamily="34" charset="0"/>
                <a:cs typeface="Arial" panose="020B0604020202020204" pitchFamily="34" charset="0"/>
              </a:rPr>
              <a:t> Esfera y otras seis iniciativas dedicadas a formular normas humanitarias, </a:t>
            </a:r>
            <a:r>
              <a:rPr lang="es-BO" sz="2800" b="1" dirty="0">
                <a:solidFill>
                  <a:schemeClr val="tx2"/>
                </a:solidFill>
                <a:latin typeface="Arial" panose="020B0604020202020204" pitchFamily="34" charset="0"/>
                <a:cs typeface="Arial" panose="020B0604020202020204" pitchFamily="34" charset="0"/>
              </a:rPr>
              <a:t>se unieron para crear la Cooperación de Normas Humanitarias</a:t>
            </a:r>
            <a:r>
              <a:rPr lang="es-BO" sz="2800" dirty="0">
                <a:solidFill>
                  <a:schemeClr val="tx2"/>
                </a:solidFill>
                <a:latin typeface="Arial" panose="020B0604020202020204" pitchFamily="34" charset="0"/>
                <a:cs typeface="Arial" panose="020B0604020202020204" pitchFamily="34" charset="0"/>
              </a:rPr>
              <a:t> (</a:t>
            </a:r>
            <a:r>
              <a:rPr lang="es-BO" sz="2800" dirty="0" err="1">
                <a:solidFill>
                  <a:schemeClr val="tx2"/>
                </a:solidFill>
                <a:latin typeface="Arial" panose="020B0604020202020204" pitchFamily="34" charset="0"/>
                <a:cs typeface="Arial" panose="020B0604020202020204" pitchFamily="34" charset="0"/>
              </a:rPr>
              <a:t>Humanitarian</a:t>
            </a:r>
            <a:r>
              <a:rPr lang="es-BO" sz="2800" dirty="0">
                <a:solidFill>
                  <a:schemeClr val="tx2"/>
                </a:solidFill>
                <a:latin typeface="Arial" panose="020B0604020202020204" pitchFamily="34" charset="0"/>
                <a:cs typeface="Arial" panose="020B0604020202020204" pitchFamily="34" charset="0"/>
              </a:rPr>
              <a:t> </a:t>
            </a:r>
            <a:r>
              <a:rPr lang="es-BO" sz="2800" dirty="0" err="1">
                <a:solidFill>
                  <a:schemeClr val="tx2"/>
                </a:solidFill>
                <a:latin typeface="Arial" panose="020B0604020202020204" pitchFamily="34" charset="0"/>
                <a:cs typeface="Arial" panose="020B0604020202020204" pitchFamily="34" charset="0"/>
              </a:rPr>
              <a:t>Standards</a:t>
            </a:r>
            <a:r>
              <a:rPr lang="es-BO" sz="2800" dirty="0">
                <a:solidFill>
                  <a:schemeClr val="tx2"/>
                </a:solidFill>
                <a:latin typeface="Arial" panose="020B0604020202020204" pitchFamily="34" charset="0"/>
                <a:cs typeface="Arial" panose="020B0604020202020204" pitchFamily="34" charset="0"/>
              </a:rPr>
              <a:t> </a:t>
            </a:r>
            <a:r>
              <a:rPr lang="es-BO" sz="2800" dirty="0" err="1">
                <a:solidFill>
                  <a:schemeClr val="tx2"/>
                </a:solidFill>
                <a:latin typeface="Arial" panose="020B0604020202020204" pitchFamily="34" charset="0"/>
                <a:cs typeface="Arial" panose="020B0604020202020204" pitchFamily="34" charset="0"/>
              </a:rPr>
              <a:t>Partnership</a:t>
            </a:r>
            <a:r>
              <a:rPr lang="es-BO" sz="2800" dirty="0">
                <a:solidFill>
                  <a:schemeClr val="tx2"/>
                </a:solidFill>
                <a:latin typeface="Arial" panose="020B0604020202020204" pitchFamily="34" charset="0"/>
                <a:cs typeface="Arial" panose="020B0604020202020204" pitchFamily="34" charset="0"/>
              </a:rPr>
              <a:t> / HSP en inglés). </a:t>
            </a:r>
          </a:p>
          <a:p>
            <a:endParaRPr lang="es-BO" sz="2800" dirty="0">
              <a:solidFill>
                <a:schemeClr val="tx2"/>
              </a:solidFill>
              <a:latin typeface="Arial" panose="020B0604020202020204" pitchFamily="34" charset="0"/>
              <a:cs typeface="Arial" panose="020B0604020202020204" pitchFamily="34" charset="0"/>
            </a:endParaRPr>
          </a:p>
          <a:p>
            <a:r>
              <a:rPr lang="es-BO" sz="2800" b="1" dirty="0">
                <a:solidFill>
                  <a:srgbClr val="00B297"/>
                </a:solidFill>
                <a:latin typeface="Arial" panose="020B0604020202020204" pitchFamily="34" charset="0"/>
                <a:cs typeface="Arial" panose="020B0604020202020204" pitchFamily="34" charset="0"/>
              </a:rPr>
              <a:t>OBJETIVO:</a:t>
            </a:r>
            <a:r>
              <a:rPr lang="es-BO" sz="2800" b="1" dirty="0">
                <a:solidFill>
                  <a:schemeClr val="tx2"/>
                </a:solidFill>
                <a:latin typeface="Arial" panose="020B0604020202020204" pitchFamily="34" charset="0"/>
                <a:cs typeface="Arial" panose="020B0604020202020204" pitchFamily="34" charset="0"/>
              </a:rPr>
              <a:t> Mejorar la calidad y la rendición de cuentas de la acción humanitaria en todos los sectores y crear un enfoque armonizado </a:t>
            </a:r>
            <a:r>
              <a:rPr lang="es-BO" sz="2800" dirty="0">
                <a:solidFill>
                  <a:schemeClr val="tx2"/>
                </a:solidFill>
                <a:latin typeface="Arial" panose="020B0604020202020204" pitchFamily="34" charset="0"/>
                <a:cs typeface="Arial" panose="020B0604020202020204" pitchFamily="34" charset="0"/>
              </a:rPr>
              <a:t>para ayudar a los usuarios a aplicar las normas, con base en el Mandato Humanitario Internacional.</a:t>
            </a:r>
          </a:p>
        </p:txBody>
      </p:sp>
    </p:spTree>
    <p:extLst>
      <p:ext uri="{BB962C8B-B14F-4D97-AF65-F5344CB8AC3E}">
        <p14:creationId xmlns:p14="http://schemas.microsoft.com/office/powerpoint/2010/main" val="7385492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a 4">
            <a:extLst>
              <a:ext uri="{FF2B5EF4-FFF2-40B4-BE49-F238E27FC236}">
                <a16:creationId xmlns:a16="http://schemas.microsoft.com/office/drawing/2014/main" id="{BAEC3F0F-84CD-4962-A55E-6237E0B821FD}"/>
              </a:ext>
            </a:extLst>
          </p:cNvPr>
          <p:cNvGraphicFramePr>
            <a:graphicFrameLocks noGrp="1"/>
          </p:cNvGraphicFramePr>
          <p:nvPr>
            <p:extLst>
              <p:ext uri="{D42A27DB-BD31-4B8C-83A1-F6EECF244321}">
                <p14:modId xmlns:p14="http://schemas.microsoft.com/office/powerpoint/2010/main" val="2410253276"/>
              </p:ext>
            </p:extLst>
          </p:nvPr>
        </p:nvGraphicFramePr>
        <p:xfrm>
          <a:off x="413292" y="725099"/>
          <a:ext cx="11463398" cy="5604089"/>
        </p:xfrm>
        <a:graphic>
          <a:graphicData uri="http://schemas.openxmlformats.org/drawingml/2006/table">
            <a:tbl>
              <a:tblPr firstRow="1" firstCol="1" bandRow="1"/>
              <a:tblGrid>
                <a:gridCol w="2277356">
                  <a:extLst>
                    <a:ext uri="{9D8B030D-6E8A-4147-A177-3AD203B41FA5}">
                      <a16:colId xmlns:a16="http://schemas.microsoft.com/office/drawing/2014/main" val="2998037423"/>
                    </a:ext>
                  </a:extLst>
                </a:gridCol>
                <a:gridCol w="9186042">
                  <a:extLst>
                    <a:ext uri="{9D8B030D-6E8A-4147-A177-3AD203B41FA5}">
                      <a16:colId xmlns:a16="http://schemas.microsoft.com/office/drawing/2014/main" val="1702697794"/>
                    </a:ext>
                  </a:extLst>
                </a:gridCol>
              </a:tblGrid>
              <a:tr h="235771">
                <a:tc rowSpan="11">
                  <a:txBody>
                    <a:bodyPr/>
                    <a:lstStyle/>
                    <a:p>
                      <a:pPr algn="ctr">
                        <a:lnSpc>
                          <a:spcPct val="115000"/>
                        </a:lnSpc>
                        <a:spcAft>
                          <a:spcPts val="1000"/>
                        </a:spcAft>
                      </a:pPr>
                      <a:r>
                        <a:rPr lang="es-BO" sz="1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I. Tratados Internacionales sobre Derechos humanos </a:t>
                      </a:r>
                      <a:r>
                        <a:rPr lang="es-BO" sz="1400" b="1" i="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(MARCO ORIENTADOR)</a:t>
                      </a:r>
                      <a:endParaRPr lang="es-BO" sz="1400" dirty="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tc>
                  <a:txBody>
                    <a:bodyPr/>
                    <a:lstStyle/>
                    <a:p>
                      <a:pPr>
                        <a:lnSpc>
                          <a:spcPct val="115000"/>
                        </a:lnSpc>
                        <a:spcAft>
                          <a:spcPts val="1000"/>
                        </a:spcAft>
                      </a:pPr>
                      <a:r>
                        <a:rPr lang="es-BO" sz="1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a:t>
                      </a:r>
                      <a:r>
                        <a:rPr lang="es-BO"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Declaración Universal de Derechos Humanos (DD.HH.)</a:t>
                      </a:r>
                      <a:endParaRPr lang="es-BO" sz="1400" dirty="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extLst>
                  <a:ext uri="{0D108BD9-81ED-4DB2-BD59-A6C34878D82A}">
                    <a16:rowId xmlns:a16="http://schemas.microsoft.com/office/drawing/2014/main" val="2998892797"/>
                  </a:ext>
                </a:extLst>
              </a:tr>
              <a:tr h="235771">
                <a:tc vMerge="1">
                  <a:txBody>
                    <a:bodyPr/>
                    <a:lstStyle/>
                    <a:p>
                      <a:endParaRPr lang="es-BO"/>
                    </a:p>
                  </a:txBody>
                  <a:tcPr/>
                </a:tc>
                <a:tc>
                  <a:txBody>
                    <a:bodyPr/>
                    <a:lstStyle/>
                    <a:p>
                      <a:pPr>
                        <a:lnSpc>
                          <a:spcPct val="115000"/>
                        </a:lnSpc>
                        <a:spcAft>
                          <a:spcPts val="1000"/>
                        </a:spcAft>
                      </a:pPr>
                      <a:r>
                        <a:rPr lang="es-BO" sz="1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2.</a:t>
                      </a:r>
                      <a:r>
                        <a:rPr lang="es-BO"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Pacto Internacional de Derechos Civiles y Políticos</a:t>
                      </a:r>
                      <a:endParaRPr lang="es-BO" sz="140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extLst>
                  <a:ext uri="{0D108BD9-81ED-4DB2-BD59-A6C34878D82A}">
                    <a16:rowId xmlns:a16="http://schemas.microsoft.com/office/drawing/2014/main" val="2529353023"/>
                  </a:ext>
                </a:extLst>
              </a:tr>
              <a:tr h="235771">
                <a:tc vMerge="1">
                  <a:txBody>
                    <a:bodyPr/>
                    <a:lstStyle/>
                    <a:p>
                      <a:endParaRPr lang="es-BO"/>
                    </a:p>
                  </a:txBody>
                  <a:tcPr/>
                </a:tc>
                <a:tc>
                  <a:txBody>
                    <a:bodyPr/>
                    <a:lstStyle/>
                    <a:p>
                      <a:pPr>
                        <a:lnSpc>
                          <a:spcPct val="115000"/>
                        </a:lnSpc>
                        <a:spcAft>
                          <a:spcPts val="1000"/>
                        </a:spcAft>
                      </a:pPr>
                      <a:r>
                        <a:rPr lang="es-BO" sz="1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3.</a:t>
                      </a:r>
                      <a:r>
                        <a:rPr lang="es-BO"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Pacto Internacional de Derechos Económicos, Sociales y Culturales</a:t>
                      </a:r>
                      <a:endParaRPr lang="es-BO" sz="140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extLst>
                  <a:ext uri="{0D108BD9-81ED-4DB2-BD59-A6C34878D82A}">
                    <a16:rowId xmlns:a16="http://schemas.microsoft.com/office/drawing/2014/main" val="3209387197"/>
                  </a:ext>
                </a:extLst>
              </a:tr>
              <a:tr h="235771">
                <a:tc vMerge="1">
                  <a:txBody>
                    <a:bodyPr/>
                    <a:lstStyle/>
                    <a:p>
                      <a:endParaRPr lang="es-BO"/>
                    </a:p>
                  </a:txBody>
                  <a:tcPr/>
                </a:tc>
                <a:tc>
                  <a:txBody>
                    <a:bodyPr/>
                    <a:lstStyle/>
                    <a:p>
                      <a:pPr>
                        <a:lnSpc>
                          <a:spcPct val="115000"/>
                        </a:lnSpc>
                        <a:spcAft>
                          <a:spcPts val="1000"/>
                        </a:spcAft>
                      </a:pPr>
                      <a:r>
                        <a:rPr lang="es-BO" sz="1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4.</a:t>
                      </a:r>
                      <a:r>
                        <a:rPr lang="es-BO"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Convención Americana sobre los Derechos Humanos</a:t>
                      </a:r>
                      <a:endParaRPr lang="es-BO" sz="140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extLst>
                  <a:ext uri="{0D108BD9-81ED-4DB2-BD59-A6C34878D82A}">
                    <a16:rowId xmlns:a16="http://schemas.microsoft.com/office/drawing/2014/main" val="359109230"/>
                  </a:ext>
                </a:extLst>
              </a:tr>
              <a:tr h="235771">
                <a:tc vMerge="1">
                  <a:txBody>
                    <a:bodyPr/>
                    <a:lstStyle/>
                    <a:p>
                      <a:endParaRPr lang="es-BO"/>
                    </a:p>
                  </a:txBody>
                  <a:tcPr/>
                </a:tc>
                <a:tc>
                  <a:txBody>
                    <a:bodyPr/>
                    <a:lstStyle/>
                    <a:p>
                      <a:pPr>
                        <a:lnSpc>
                          <a:spcPct val="115000"/>
                        </a:lnSpc>
                        <a:spcAft>
                          <a:spcPts val="1000"/>
                        </a:spcAft>
                      </a:pPr>
                      <a:r>
                        <a:rPr lang="es-BO" sz="1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5</a:t>
                      </a:r>
                      <a:r>
                        <a:rPr lang="es-BO"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Principios Rectores De Los Desplazamientos Internos</a:t>
                      </a:r>
                      <a:endParaRPr lang="es-BO" sz="140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extLst>
                  <a:ext uri="{0D108BD9-81ED-4DB2-BD59-A6C34878D82A}">
                    <a16:rowId xmlns:a16="http://schemas.microsoft.com/office/drawing/2014/main" val="743542999"/>
                  </a:ext>
                </a:extLst>
              </a:tr>
              <a:tr h="235771">
                <a:tc vMerge="1">
                  <a:txBody>
                    <a:bodyPr/>
                    <a:lstStyle/>
                    <a:p>
                      <a:endParaRPr lang="es-BO"/>
                    </a:p>
                  </a:txBody>
                  <a:tcPr/>
                </a:tc>
                <a:tc>
                  <a:txBody>
                    <a:bodyPr/>
                    <a:lstStyle/>
                    <a:p>
                      <a:pPr>
                        <a:lnSpc>
                          <a:spcPct val="115000"/>
                        </a:lnSpc>
                        <a:spcAft>
                          <a:spcPts val="1000"/>
                        </a:spcAft>
                      </a:pPr>
                      <a:r>
                        <a:rPr lang="es-BO" sz="1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6.</a:t>
                      </a:r>
                      <a:r>
                        <a:rPr lang="es-BO"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Convención para la Eliminación de Todas las Formas de Discriminación Contra la Mujer</a:t>
                      </a:r>
                      <a:endParaRPr lang="es-BO" sz="140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extLst>
                  <a:ext uri="{0D108BD9-81ED-4DB2-BD59-A6C34878D82A}">
                    <a16:rowId xmlns:a16="http://schemas.microsoft.com/office/drawing/2014/main" val="1253734945"/>
                  </a:ext>
                </a:extLst>
              </a:tr>
              <a:tr h="235771">
                <a:tc vMerge="1">
                  <a:txBody>
                    <a:bodyPr/>
                    <a:lstStyle/>
                    <a:p>
                      <a:endParaRPr lang="es-BO"/>
                    </a:p>
                  </a:txBody>
                  <a:tcPr/>
                </a:tc>
                <a:tc>
                  <a:txBody>
                    <a:bodyPr/>
                    <a:lstStyle/>
                    <a:p>
                      <a:pPr>
                        <a:lnSpc>
                          <a:spcPct val="115000"/>
                        </a:lnSpc>
                        <a:spcAft>
                          <a:spcPts val="1000"/>
                        </a:spcAft>
                      </a:pPr>
                      <a:r>
                        <a:rPr lang="es-BO" sz="1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7.</a:t>
                      </a:r>
                      <a:r>
                        <a:rPr lang="es-BO"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Declaración sobre la Eliminación de la Violencia contra la Mujer</a:t>
                      </a:r>
                      <a:endParaRPr lang="es-BO" sz="1400" dirty="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extLst>
                  <a:ext uri="{0D108BD9-81ED-4DB2-BD59-A6C34878D82A}">
                    <a16:rowId xmlns:a16="http://schemas.microsoft.com/office/drawing/2014/main" val="3651463041"/>
                  </a:ext>
                </a:extLst>
              </a:tr>
              <a:tr h="235771">
                <a:tc vMerge="1">
                  <a:txBody>
                    <a:bodyPr/>
                    <a:lstStyle/>
                    <a:p>
                      <a:endParaRPr lang="es-BO"/>
                    </a:p>
                  </a:txBody>
                  <a:tcPr/>
                </a:tc>
                <a:tc>
                  <a:txBody>
                    <a:bodyPr/>
                    <a:lstStyle/>
                    <a:p>
                      <a:pPr>
                        <a:lnSpc>
                          <a:spcPct val="115000"/>
                        </a:lnSpc>
                        <a:spcAft>
                          <a:spcPts val="1000"/>
                        </a:spcAft>
                      </a:pPr>
                      <a:r>
                        <a:rPr lang="es-BO" sz="1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8.</a:t>
                      </a:r>
                      <a:r>
                        <a:rPr lang="es-BO"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Convención Interamericana para Prevenir, Sancionar y Erradicar la Violencia contra la Mujer</a:t>
                      </a:r>
                      <a:endParaRPr lang="es-BO" sz="1400" dirty="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extLst>
                  <a:ext uri="{0D108BD9-81ED-4DB2-BD59-A6C34878D82A}">
                    <a16:rowId xmlns:a16="http://schemas.microsoft.com/office/drawing/2014/main" val="3658167914"/>
                  </a:ext>
                </a:extLst>
              </a:tr>
              <a:tr h="235771">
                <a:tc vMerge="1">
                  <a:txBody>
                    <a:bodyPr/>
                    <a:lstStyle/>
                    <a:p>
                      <a:endParaRPr lang="es-BO"/>
                    </a:p>
                  </a:txBody>
                  <a:tcPr/>
                </a:tc>
                <a:tc>
                  <a:txBody>
                    <a:bodyPr/>
                    <a:lstStyle/>
                    <a:p>
                      <a:pPr>
                        <a:lnSpc>
                          <a:spcPct val="115000"/>
                        </a:lnSpc>
                        <a:spcAft>
                          <a:spcPts val="1000"/>
                        </a:spcAft>
                      </a:pPr>
                      <a:r>
                        <a:rPr lang="es-BO" sz="1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9.</a:t>
                      </a:r>
                      <a:r>
                        <a:rPr lang="es-BO"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Programa de Acción de la Conferencia Internacional sobre Población y Desarrollo de El Cairo</a:t>
                      </a:r>
                      <a:endParaRPr lang="es-BO" sz="140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extLst>
                  <a:ext uri="{0D108BD9-81ED-4DB2-BD59-A6C34878D82A}">
                    <a16:rowId xmlns:a16="http://schemas.microsoft.com/office/drawing/2014/main" val="3002321786"/>
                  </a:ext>
                </a:extLst>
              </a:tr>
              <a:tr h="329355">
                <a:tc vMerge="1">
                  <a:txBody>
                    <a:bodyPr/>
                    <a:lstStyle/>
                    <a:p>
                      <a:endParaRPr lang="es-BO"/>
                    </a:p>
                  </a:txBody>
                  <a:tcPr/>
                </a:tc>
                <a:tc>
                  <a:txBody>
                    <a:bodyPr/>
                    <a:lstStyle/>
                    <a:p>
                      <a:pPr>
                        <a:lnSpc>
                          <a:spcPct val="115000"/>
                        </a:lnSpc>
                        <a:spcAft>
                          <a:spcPts val="1000"/>
                        </a:spcAft>
                      </a:pPr>
                      <a:r>
                        <a:rPr lang="es-BO" sz="1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10.</a:t>
                      </a:r>
                      <a:r>
                        <a:rPr lang="es-BO"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Declaración de Beijing 1995 y Programa de Acción de la Conferencia Mundial de DD.HH.</a:t>
                      </a:r>
                      <a:endParaRPr lang="es-BO" sz="1400" dirty="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extLst>
                  <a:ext uri="{0D108BD9-81ED-4DB2-BD59-A6C34878D82A}">
                    <a16:rowId xmlns:a16="http://schemas.microsoft.com/office/drawing/2014/main" val="2578131973"/>
                  </a:ext>
                </a:extLst>
              </a:tr>
              <a:tr h="235771">
                <a:tc vMerge="1">
                  <a:txBody>
                    <a:bodyPr/>
                    <a:lstStyle/>
                    <a:p>
                      <a:endParaRPr lang="es-BO"/>
                    </a:p>
                  </a:txBody>
                  <a:tcPr/>
                </a:tc>
                <a:tc>
                  <a:txBody>
                    <a:bodyPr/>
                    <a:lstStyle/>
                    <a:p>
                      <a:pPr>
                        <a:lnSpc>
                          <a:spcPct val="115000"/>
                        </a:lnSpc>
                        <a:spcAft>
                          <a:spcPts val="1000"/>
                        </a:spcAft>
                      </a:pPr>
                      <a:r>
                        <a:rPr lang="es-BO" sz="1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11.</a:t>
                      </a:r>
                      <a:r>
                        <a:rPr lang="es-BO"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Convención sobre los derechos de las personas con discapacidad</a:t>
                      </a:r>
                      <a:endParaRPr lang="es-BO" sz="140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ABF8F"/>
                    </a:solidFill>
                  </a:tcPr>
                </a:tc>
                <a:extLst>
                  <a:ext uri="{0D108BD9-81ED-4DB2-BD59-A6C34878D82A}">
                    <a16:rowId xmlns:a16="http://schemas.microsoft.com/office/drawing/2014/main" val="1474124063"/>
                  </a:ext>
                </a:extLst>
              </a:tr>
              <a:tr h="235771">
                <a:tc rowSpan="5">
                  <a:txBody>
                    <a:bodyPr/>
                    <a:lstStyle/>
                    <a:p>
                      <a:pPr algn="ctr">
                        <a:lnSpc>
                          <a:spcPct val="115000"/>
                        </a:lnSpc>
                        <a:spcAft>
                          <a:spcPts val="1000"/>
                        </a:spcAft>
                      </a:pPr>
                      <a:r>
                        <a:rPr lang="es-BO" sz="1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II. Acuerdos Internacionales para el desarrollo y reducción de riesgos </a:t>
                      </a:r>
                      <a:r>
                        <a:rPr lang="es-BO" sz="1400" b="1" i="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(QUE HACER)</a:t>
                      </a:r>
                      <a:endParaRPr lang="es-BO" sz="1400" dirty="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nSpc>
                          <a:spcPct val="115000"/>
                        </a:lnSpc>
                        <a:spcAft>
                          <a:spcPts val="1000"/>
                        </a:spcAft>
                      </a:pPr>
                      <a:r>
                        <a:rPr lang="es-BO" sz="1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1.</a:t>
                      </a:r>
                      <a:r>
                        <a:rPr lang="es-BO"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Convención Marco de las Naciones Unidas sobre Cambio climático </a:t>
                      </a:r>
                      <a:endParaRPr lang="es-BO" sz="140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extLst>
                  <a:ext uri="{0D108BD9-81ED-4DB2-BD59-A6C34878D82A}">
                    <a16:rowId xmlns:a16="http://schemas.microsoft.com/office/drawing/2014/main" val="1555873268"/>
                  </a:ext>
                </a:extLst>
              </a:tr>
              <a:tr h="235771">
                <a:tc vMerge="1">
                  <a:txBody>
                    <a:bodyPr/>
                    <a:lstStyle/>
                    <a:p>
                      <a:endParaRPr lang="es-BO"/>
                    </a:p>
                  </a:txBody>
                  <a:tcPr/>
                </a:tc>
                <a:tc>
                  <a:txBody>
                    <a:bodyPr/>
                    <a:lstStyle/>
                    <a:p>
                      <a:pPr>
                        <a:lnSpc>
                          <a:spcPct val="115000"/>
                        </a:lnSpc>
                        <a:spcAft>
                          <a:spcPts val="1000"/>
                        </a:spcAft>
                      </a:pPr>
                      <a:r>
                        <a:rPr lang="es-BO" sz="1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2.</a:t>
                      </a:r>
                      <a:r>
                        <a:rPr lang="es-BO"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Objetivos de Desarrollo Sostenible</a:t>
                      </a:r>
                      <a:endParaRPr lang="es-BO" sz="140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extLst>
                  <a:ext uri="{0D108BD9-81ED-4DB2-BD59-A6C34878D82A}">
                    <a16:rowId xmlns:a16="http://schemas.microsoft.com/office/drawing/2014/main" val="1747910770"/>
                  </a:ext>
                </a:extLst>
              </a:tr>
              <a:tr h="235771">
                <a:tc vMerge="1">
                  <a:txBody>
                    <a:bodyPr/>
                    <a:lstStyle/>
                    <a:p>
                      <a:endParaRPr lang="es-BO"/>
                    </a:p>
                  </a:txBody>
                  <a:tcPr/>
                </a:tc>
                <a:tc>
                  <a:txBody>
                    <a:bodyPr/>
                    <a:lstStyle/>
                    <a:p>
                      <a:pPr>
                        <a:lnSpc>
                          <a:spcPct val="115000"/>
                        </a:lnSpc>
                        <a:spcAft>
                          <a:spcPts val="1000"/>
                        </a:spcAft>
                      </a:pPr>
                      <a:r>
                        <a:rPr lang="es-BO" sz="1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3.</a:t>
                      </a:r>
                      <a:r>
                        <a:rPr lang="es-BO"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Marco de Sendai para la reducción del riesgo</a:t>
                      </a:r>
                      <a:endParaRPr lang="es-BO" sz="140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extLst>
                  <a:ext uri="{0D108BD9-81ED-4DB2-BD59-A6C34878D82A}">
                    <a16:rowId xmlns:a16="http://schemas.microsoft.com/office/drawing/2014/main" val="4276672204"/>
                  </a:ext>
                </a:extLst>
              </a:tr>
              <a:tr h="235771">
                <a:tc vMerge="1">
                  <a:txBody>
                    <a:bodyPr/>
                    <a:lstStyle/>
                    <a:p>
                      <a:endParaRPr lang="es-BO"/>
                    </a:p>
                  </a:txBody>
                  <a:tcPr/>
                </a:tc>
                <a:tc>
                  <a:txBody>
                    <a:bodyPr/>
                    <a:lstStyle/>
                    <a:p>
                      <a:pPr>
                        <a:lnSpc>
                          <a:spcPct val="115000"/>
                        </a:lnSpc>
                        <a:spcAft>
                          <a:spcPts val="1000"/>
                        </a:spcAft>
                      </a:pPr>
                      <a:r>
                        <a:rPr lang="es-BO" sz="1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4.</a:t>
                      </a:r>
                      <a:r>
                        <a:rPr lang="es-BO"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Acuerdo de Paris</a:t>
                      </a:r>
                      <a:endParaRPr lang="es-BO" sz="140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extLst>
                  <a:ext uri="{0D108BD9-81ED-4DB2-BD59-A6C34878D82A}">
                    <a16:rowId xmlns:a16="http://schemas.microsoft.com/office/drawing/2014/main" val="3266406395"/>
                  </a:ext>
                </a:extLst>
              </a:tr>
              <a:tr h="323543">
                <a:tc vMerge="1">
                  <a:txBody>
                    <a:bodyPr/>
                    <a:lstStyle/>
                    <a:p>
                      <a:endParaRPr lang="es-BO"/>
                    </a:p>
                  </a:txBody>
                  <a:tcPr/>
                </a:tc>
                <a:tc>
                  <a:txBody>
                    <a:bodyPr/>
                    <a:lstStyle/>
                    <a:p>
                      <a:pPr>
                        <a:lnSpc>
                          <a:spcPct val="115000"/>
                        </a:lnSpc>
                        <a:spcAft>
                          <a:spcPts val="1000"/>
                        </a:spcAft>
                      </a:pPr>
                      <a:r>
                        <a:rPr lang="es-BO" sz="1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5.</a:t>
                      </a:r>
                      <a:r>
                        <a:rPr lang="es-BO"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Acuerdo de Escazú</a:t>
                      </a:r>
                      <a:endParaRPr lang="es-BO" sz="140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extLst>
                  <a:ext uri="{0D108BD9-81ED-4DB2-BD59-A6C34878D82A}">
                    <a16:rowId xmlns:a16="http://schemas.microsoft.com/office/drawing/2014/main" val="3582028677"/>
                  </a:ext>
                </a:extLst>
              </a:tr>
              <a:tr h="235771">
                <a:tc rowSpan="7">
                  <a:txBody>
                    <a:bodyPr/>
                    <a:lstStyle/>
                    <a:p>
                      <a:pPr algn="ctr">
                        <a:lnSpc>
                          <a:spcPct val="115000"/>
                        </a:lnSpc>
                        <a:spcAft>
                          <a:spcPts val="1000"/>
                        </a:spcAft>
                      </a:pPr>
                      <a:r>
                        <a:rPr lang="es-BO" sz="1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III. Cooperación de Normas Humanitarias (HSP) </a:t>
                      </a:r>
                      <a:r>
                        <a:rPr lang="es-BO" sz="1400" b="1" i="1" dirty="0">
                          <a:solidFill>
                            <a:srgbClr val="002060"/>
                          </a:solidFill>
                          <a:effectLst/>
                          <a:latin typeface="Arial" panose="020B0604020202020204" pitchFamily="34" charset="0"/>
                          <a:ea typeface="Times New Roman" panose="02020603050405020304" pitchFamily="18" charset="0"/>
                          <a:cs typeface="Arial" panose="020B0604020202020204" pitchFamily="34" charset="0"/>
                        </a:rPr>
                        <a:t>(COMO HACER)</a:t>
                      </a:r>
                      <a:endParaRPr lang="es-BO" sz="1400" dirty="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nSpc>
                          <a:spcPct val="115000"/>
                        </a:lnSpc>
                        <a:spcAft>
                          <a:spcPts val="1000"/>
                        </a:spcAft>
                      </a:pPr>
                      <a:r>
                        <a:rPr lang="es-BO" sz="1400" b="1">
                          <a:solidFill>
                            <a:srgbClr val="000000"/>
                          </a:solidFill>
                          <a:effectLst/>
                          <a:latin typeface="Arial" panose="020B0604020202020204" pitchFamily="34" charset="0"/>
                          <a:ea typeface="Times New Roman" panose="02020603050405020304" pitchFamily="18" charset="0"/>
                          <a:cs typeface="Arial" panose="020B0604020202020204" pitchFamily="34" charset="0"/>
                        </a:rPr>
                        <a:t>1.</a:t>
                      </a:r>
                      <a:r>
                        <a:rPr lang="es-BO" sz="1400">
                          <a:solidFill>
                            <a:srgbClr val="000000"/>
                          </a:solidFill>
                          <a:effectLst/>
                          <a:latin typeface="Arial" panose="020B0604020202020204" pitchFamily="34" charset="0"/>
                          <a:ea typeface="Times New Roman" panose="02020603050405020304" pitchFamily="18" charset="0"/>
                          <a:cs typeface="Arial" panose="020B0604020202020204" pitchFamily="34" charset="0"/>
                        </a:rPr>
                        <a:t> Carta humanitaria y Normas Mínimas para la Respuesta Humanitaria (Esfera)</a:t>
                      </a:r>
                      <a:endParaRPr lang="es-BO" sz="140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36693451"/>
                  </a:ext>
                </a:extLst>
              </a:tr>
              <a:tr h="235771">
                <a:tc vMerge="1">
                  <a:txBody>
                    <a:bodyPr/>
                    <a:lstStyle/>
                    <a:p>
                      <a:endParaRPr lang="es-BO"/>
                    </a:p>
                  </a:txBody>
                  <a:tcPr>
                    <a:lnT w="12700" cap="flat" cmpd="sng" algn="ctr">
                      <a:solidFill>
                        <a:srgbClr val="000000"/>
                      </a:solidFill>
                      <a:prstDash val="solid"/>
                      <a:round/>
                      <a:headEnd type="none" w="med" len="med"/>
                      <a:tailEnd type="none" w="med" len="med"/>
                    </a:lnT>
                  </a:tcPr>
                </a:tc>
                <a:tc>
                  <a:txBody>
                    <a:bodyPr/>
                    <a:lstStyle/>
                    <a:p>
                      <a:pPr>
                        <a:lnSpc>
                          <a:spcPct val="115000"/>
                        </a:lnSpc>
                        <a:spcAft>
                          <a:spcPts val="1000"/>
                        </a:spcAft>
                      </a:pPr>
                      <a:r>
                        <a:rPr lang="es-BO" sz="1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2.</a:t>
                      </a:r>
                      <a:r>
                        <a:rPr lang="es-BO"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Normas mínimas para la Educación: Preparación, respuesta, recuperación (INEE)</a:t>
                      </a:r>
                      <a:endParaRPr lang="es-BO" sz="1400" dirty="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643573866"/>
                  </a:ext>
                </a:extLst>
              </a:tr>
              <a:tr h="235771">
                <a:tc vMerge="1">
                  <a:txBody>
                    <a:bodyPr/>
                    <a:lstStyle/>
                    <a:p>
                      <a:endParaRPr lang="es-BO"/>
                    </a:p>
                  </a:txBody>
                  <a:tcPr/>
                </a:tc>
                <a:tc>
                  <a:txBody>
                    <a:bodyPr/>
                    <a:lstStyle/>
                    <a:p>
                      <a:pPr>
                        <a:lnSpc>
                          <a:spcPct val="115000"/>
                        </a:lnSpc>
                        <a:spcAft>
                          <a:spcPts val="1000"/>
                        </a:spcAft>
                      </a:pPr>
                      <a:r>
                        <a:rPr lang="es-BO" sz="1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3.</a:t>
                      </a:r>
                      <a:r>
                        <a:rPr lang="es-BO"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Normas Mínimas de Protección de la Niñez en la </a:t>
                      </a:r>
                      <a:r>
                        <a:rPr lang="es-BO" sz="1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Accion</a:t>
                      </a:r>
                      <a:r>
                        <a:rPr lang="es-BO"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Humanitaria (CPMS)</a:t>
                      </a:r>
                      <a:endParaRPr lang="es-BO" sz="1400" dirty="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79856772"/>
                  </a:ext>
                </a:extLst>
              </a:tr>
              <a:tr h="235771">
                <a:tc vMerge="1">
                  <a:txBody>
                    <a:bodyPr/>
                    <a:lstStyle/>
                    <a:p>
                      <a:endParaRPr lang="es-BO"/>
                    </a:p>
                  </a:txBody>
                  <a:tcPr/>
                </a:tc>
                <a:tc>
                  <a:txBody>
                    <a:bodyPr/>
                    <a:lstStyle/>
                    <a:p>
                      <a:pPr>
                        <a:lnSpc>
                          <a:spcPct val="115000"/>
                        </a:lnSpc>
                        <a:spcAft>
                          <a:spcPts val="1000"/>
                        </a:spcAft>
                      </a:pPr>
                      <a:r>
                        <a:rPr lang="es-BO" sz="1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4.</a:t>
                      </a:r>
                      <a:r>
                        <a:rPr lang="es-BO"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Normas Mínimas para la Recuperación Económica (MERS)</a:t>
                      </a:r>
                      <a:endParaRPr lang="es-BO" sz="1400" dirty="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2889414978"/>
                  </a:ext>
                </a:extLst>
              </a:tr>
              <a:tr h="235771">
                <a:tc vMerge="1">
                  <a:txBody>
                    <a:bodyPr/>
                    <a:lstStyle/>
                    <a:p>
                      <a:endParaRPr lang="es-BO"/>
                    </a:p>
                  </a:txBody>
                  <a:tcPr/>
                </a:tc>
                <a:tc>
                  <a:txBody>
                    <a:bodyPr/>
                    <a:lstStyle/>
                    <a:p>
                      <a:pPr>
                        <a:lnSpc>
                          <a:spcPct val="115000"/>
                        </a:lnSpc>
                        <a:spcAft>
                          <a:spcPts val="1000"/>
                        </a:spcAft>
                      </a:pPr>
                      <a:r>
                        <a:rPr lang="es-BO" sz="1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5.</a:t>
                      </a:r>
                      <a:r>
                        <a:rPr lang="es-BO"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Normas Mínimas de Análisis de Mercado (</a:t>
                      </a:r>
                      <a:r>
                        <a:rPr lang="es-BO" sz="1400"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CaLP</a:t>
                      </a:r>
                      <a:r>
                        <a:rPr lang="es-BO"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endParaRPr lang="es-BO" sz="1400" dirty="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856334139"/>
                  </a:ext>
                </a:extLst>
              </a:tr>
              <a:tr h="235771">
                <a:tc vMerge="1">
                  <a:txBody>
                    <a:bodyPr/>
                    <a:lstStyle/>
                    <a:p>
                      <a:endParaRPr lang="es-BO"/>
                    </a:p>
                  </a:txBody>
                  <a:tcPr/>
                </a:tc>
                <a:tc>
                  <a:txBody>
                    <a:bodyPr/>
                    <a:lstStyle/>
                    <a:p>
                      <a:pPr>
                        <a:lnSpc>
                          <a:spcPct val="115000"/>
                        </a:lnSpc>
                        <a:spcAft>
                          <a:spcPts val="1000"/>
                        </a:spcAft>
                      </a:pPr>
                      <a:r>
                        <a:rPr lang="es-BO" sz="1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6.</a:t>
                      </a:r>
                      <a:r>
                        <a:rPr lang="es-BO"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Directrices y Normas de Emergencia para el Sector Ganadero (LEGS)</a:t>
                      </a:r>
                      <a:endParaRPr lang="es-BO" sz="1400" dirty="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939989576"/>
                  </a:ext>
                </a:extLst>
              </a:tr>
              <a:tr h="235771">
                <a:tc vMerge="1">
                  <a:txBody>
                    <a:bodyPr/>
                    <a:lstStyle/>
                    <a:p>
                      <a:endParaRPr lang="es-BO"/>
                    </a:p>
                  </a:txBody>
                  <a:tcPr/>
                </a:tc>
                <a:tc>
                  <a:txBody>
                    <a:bodyPr/>
                    <a:lstStyle/>
                    <a:p>
                      <a:pPr>
                        <a:lnSpc>
                          <a:spcPct val="115000"/>
                        </a:lnSpc>
                        <a:spcAft>
                          <a:spcPts val="1000"/>
                        </a:spcAft>
                      </a:pPr>
                      <a:r>
                        <a:rPr lang="es-BO" sz="14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7.</a:t>
                      </a:r>
                      <a:r>
                        <a:rPr lang="es-BO" sz="14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Normas Mínima de Inclusión para Personas Mayores y Personas con Discapacidad (ADCAP)</a:t>
                      </a:r>
                      <a:endParaRPr lang="es-BO" sz="1400" dirty="0">
                        <a:effectLst/>
                        <a:latin typeface="Arial" panose="020B0604020202020204" pitchFamily="34" charset="0"/>
                        <a:ea typeface="Calibri" panose="020F0502020204030204" pitchFamily="34" charset="0"/>
                        <a:cs typeface="Arial" panose="020B0604020202020204" pitchFamily="34" charset="0"/>
                      </a:endParaRPr>
                    </a:p>
                  </a:txBody>
                  <a:tcPr marL="21775" marR="217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669157176"/>
                  </a:ext>
                </a:extLst>
              </a:tr>
            </a:tbl>
          </a:graphicData>
        </a:graphic>
      </p:graphicFrame>
      <p:sp>
        <p:nvSpPr>
          <p:cNvPr id="2" name="Título 1">
            <a:extLst>
              <a:ext uri="{FF2B5EF4-FFF2-40B4-BE49-F238E27FC236}">
                <a16:creationId xmlns:a16="http://schemas.microsoft.com/office/drawing/2014/main" id="{23109773-A708-47AD-9CC7-22027C5FA9C7}"/>
              </a:ext>
            </a:extLst>
          </p:cNvPr>
          <p:cNvSpPr>
            <a:spLocks noGrp="1"/>
          </p:cNvSpPr>
          <p:nvPr>
            <p:ph type="ctrTitle"/>
          </p:nvPr>
        </p:nvSpPr>
        <p:spPr>
          <a:xfrm>
            <a:off x="557049" y="249080"/>
            <a:ext cx="10363200" cy="392051"/>
          </a:xfrm>
        </p:spPr>
        <p:txBody>
          <a:bodyPr>
            <a:noAutofit/>
          </a:bodyPr>
          <a:lstStyle/>
          <a:p>
            <a:r>
              <a:rPr lang="en-US" sz="2800" b="1" dirty="0" err="1">
                <a:latin typeface="Arial" panose="020B0604020202020204" pitchFamily="34" charset="0"/>
                <a:cs typeface="Arial" panose="020B0604020202020204" pitchFamily="34" charset="0"/>
              </a:rPr>
              <a:t>Mapeo</a:t>
            </a:r>
            <a:r>
              <a:rPr lang="en-US" sz="2800" b="1" dirty="0">
                <a:latin typeface="Arial" panose="020B0604020202020204" pitchFamily="34" charset="0"/>
                <a:cs typeface="Arial" panose="020B0604020202020204" pitchFamily="34" charset="0"/>
              </a:rPr>
              <a:t> del </a:t>
            </a:r>
            <a:r>
              <a:rPr lang="en-US" sz="2800" b="1" dirty="0" err="1">
                <a:latin typeface="Arial" panose="020B0604020202020204" pitchFamily="34" charset="0"/>
                <a:cs typeface="Arial" panose="020B0604020202020204" pitchFamily="34" charset="0"/>
              </a:rPr>
              <a:t>Mandato</a:t>
            </a:r>
            <a:r>
              <a:rPr lang="en-US" sz="2800" b="1" dirty="0">
                <a:latin typeface="Arial" panose="020B0604020202020204" pitchFamily="34" charset="0"/>
                <a:cs typeface="Arial" panose="020B0604020202020204" pitchFamily="34" charset="0"/>
              </a:rPr>
              <a:t> </a:t>
            </a:r>
            <a:r>
              <a:rPr lang="en-US" sz="2800" b="1" dirty="0" err="1">
                <a:latin typeface="Arial" panose="020B0604020202020204" pitchFamily="34" charset="0"/>
                <a:cs typeface="Arial" panose="020B0604020202020204" pitchFamily="34" charset="0"/>
              </a:rPr>
              <a:t>Humanitario</a:t>
            </a:r>
            <a:r>
              <a:rPr lang="en-US" sz="2800" b="1" dirty="0">
                <a:latin typeface="Arial" panose="020B0604020202020204" pitchFamily="34" charset="0"/>
                <a:cs typeface="Arial" panose="020B0604020202020204" pitchFamily="34" charset="0"/>
              </a:rPr>
              <a:t> </a:t>
            </a:r>
            <a:r>
              <a:rPr lang="en-US" sz="2800" b="1" dirty="0" err="1">
                <a:latin typeface="Arial" panose="020B0604020202020204" pitchFamily="34" charset="0"/>
                <a:cs typeface="Arial" panose="020B0604020202020204" pitchFamily="34" charset="0"/>
              </a:rPr>
              <a:t>Internacional</a:t>
            </a:r>
            <a:endParaRPr lang="es-BO" sz="2800" b="1" dirty="0">
              <a:latin typeface="Arial" panose="020B0604020202020204" pitchFamily="34" charset="0"/>
              <a:cs typeface="Arial" panose="020B0604020202020204" pitchFamily="34" charset="0"/>
            </a:endParaRPr>
          </a:p>
        </p:txBody>
      </p:sp>
      <p:sp>
        <p:nvSpPr>
          <p:cNvPr id="6" name="CuadroTexto 5">
            <a:extLst>
              <a:ext uri="{FF2B5EF4-FFF2-40B4-BE49-F238E27FC236}">
                <a16:creationId xmlns:a16="http://schemas.microsoft.com/office/drawing/2014/main" id="{339B7FC8-AEE8-42A3-A636-C802E6045F56}"/>
              </a:ext>
            </a:extLst>
          </p:cNvPr>
          <p:cNvSpPr txBox="1"/>
          <p:nvPr/>
        </p:nvSpPr>
        <p:spPr>
          <a:xfrm>
            <a:off x="21020" y="6384025"/>
            <a:ext cx="12118428" cy="30264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1300" b="1" i="1" u="none" strike="noStrike" cap="none" spc="0" normalizeH="0" baseline="0" dirty="0">
                <a:ln>
                  <a:noFill/>
                </a:ln>
                <a:solidFill>
                  <a:schemeClr val="bg1"/>
                </a:solidFill>
                <a:effectLst/>
                <a:uFillTx/>
                <a:latin typeface="Arial" panose="020B0604020202020204" pitchFamily="34" charset="0"/>
                <a:ea typeface="Open Sans Regular"/>
                <a:cs typeface="Arial" panose="020B0604020202020204" pitchFamily="34" charset="0"/>
                <a:sym typeface="Open Sans Regular"/>
              </a:rPr>
              <a:t>Fuente: Villarroel M, et al Medrano M. “</a:t>
            </a:r>
            <a:r>
              <a:rPr kumimoji="0" lang="en-US" sz="1300" b="1" i="1" u="none" strike="noStrike" cap="none" spc="0" normalizeH="0" baseline="0" dirty="0" err="1">
                <a:ln>
                  <a:noFill/>
                </a:ln>
                <a:solidFill>
                  <a:schemeClr val="bg1"/>
                </a:solidFill>
                <a:effectLst/>
                <a:uFillTx/>
                <a:latin typeface="Arial" panose="020B0604020202020204" pitchFamily="34" charset="0"/>
                <a:ea typeface="Open Sans Regular"/>
                <a:cs typeface="Arial" panose="020B0604020202020204" pitchFamily="34" charset="0"/>
                <a:sym typeface="Open Sans Regular"/>
              </a:rPr>
              <a:t>Guia</a:t>
            </a:r>
            <a:r>
              <a:rPr kumimoji="0" lang="en-US" sz="1300" b="1" i="1" u="none" strike="noStrike" cap="none" spc="0" normalizeH="0" baseline="0" dirty="0">
                <a:ln>
                  <a:noFill/>
                </a:ln>
                <a:solidFill>
                  <a:schemeClr val="bg1"/>
                </a:solidFill>
                <a:effectLst/>
                <a:uFillTx/>
                <a:latin typeface="Arial" panose="020B0604020202020204" pitchFamily="34" charset="0"/>
                <a:ea typeface="Open Sans Regular"/>
                <a:cs typeface="Arial" panose="020B0604020202020204" pitchFamily="34" charset="0"/>
                <a:sym typeface="Open Sans Regular"/>
              </a:rPr>
              <a:t> de Atencion a </a:t>
            </a:r>
            <a:r>
              <a:rPr kumimoji="0" lang="en-US" sz="1300" b="1" i="1" u="none" strike="noStrike" cap="none" spc="0" normalizeH="0" baseline="0" dirty="0" err="1">
                <a:ln>
                  <a:noFill/>
                </a:ln>
                <a:solidFill>
                  <a:schemeClr val="bg1"/>
                </a:solidFill>
                <a:effectLst/>
                <a:uFillTx/>
                <a:latin typeface="Arial" panose="020B0604020202020204" pitchFamily="34" charset="0"/>
                <a:ea typeface="Open Sans Regular"/>
                <a:cs typeface="Arial" panose="020B0604020202020204" pitchFamily="34" charset="0"/>
                <a:sym typeface="Open Sans Regular"/>
              </a:rPr>
              <a:t>Grupos</a:t>
            </a:r>
            <a:r>
              <a:rPr kumimoji="0" lang="en-US" sz="1300" b="1" i="1" u="none" strike="noStrike" cap="none" spc="0" normalizeH="0" baseline="0" dirty="0">
                <a:ln>
                  <a:noFill/>
                </a:ln>
                <a:solidFill>
                  <a:schemeClr val="bg1"/>
                </a:solidFill>
                <a:effectLst/>
                <a:uFillTx/>
                <a:latin typeface="Arial" panose="020B0604020202020204" pitchFamily="34" charset="0"/>
                <a:ea typeface="Open Sans Regular"/>
                <a:cs typeface="Arial" panose="020B0604020202020204" pitchFamily="34" charset="0"/>
                <a:sym typeface="Open Sans Regular"/>
              </a:rPr>
              <a:t> </a:t>
            </a:r>
            <a:r>
              <a:rPr kumimoji="0" lang="en-US" sz="1300" b="1" i="1" u="none" strike="noStrike" cap="none" spc="0" normalizeH="0" baseline="0" dirty="0" err="1">
                <a:ln>
                  <a:noFill/>
                </a:ln>
                <a:solidFill>
                  <a:schemeClr val="bg1"/>
                </a:solidFill>
                <a:effectLst/>
                <a:uFillTx/>
                <a:latin typeface="Arial" panose="020B0604020202020204" pitchFamily="34" charset="0"/>
                <a:ea typeface="Open Sans Regular"/>
                <a:cs typeface="Arial" panose="020B0604020202020204" pitchFamily="34" charset="0"/>
                <a:sym typeface="Open Sans Regular"/>
              </a:rPr>
              <a:t>Vulnerables</a:t>
            </a:r>
            <a:r>
              <a:rPr kumimoji="0" lang="en-US" sz="1300" b="1" i="1" u="none" strike="noStrike" cap="none" spc="0" normalizeH="0" baseline="0" dirty="0">
                <a:ln>
                  <a:noFill/>
                </a:ln>
                <a:solidFill>
                  <a:schemeClr val="bg1"/>
                </a:solidFill>
                <a:effectLst/>
                <a:uFillTx/>
                <a:latin typeface="Arial" panose="020B0604020202020204" pitchFamily="34" charset="0"/>
                <a:ea typeface="Open Sans Regular"/>
                <a:cs typeface="Arial" panose="020B0604020202020204" pitchFamily="34" charset="0"/>
                <a:sym typeface="Open Sans Regular"/>
              </a:rPr>
              <a:t> </a:t>
            </a:r>
            <a:r>
              <a:rPr kumimoji="0" lang="en-US" sz="1300" b="1" i="1" u="none" strike="noStrike" cap="none" spc="0" normalizeH="0" baseline="0" dirty="0" err="1">
                <a:ln>
                  <a:noFill/>
                </a:ln>
                <a:solidFill>
                  <a:schemeClr val="bg1"/>
                </a:solidFill>
                <a:effectLst/>
                <a:uFillTx/>
                <a:latin typeface="Arial" panose="020B0604020202020204" pitchFamily="34" charset="0"/>
                <a:ea typeface="Open Sans Regular"/>
                <a:cs typeface="Arial" panose="020B0604020202020204" pitchFamily="34" charset="0"/>
                <a:sym typeface="Open Sans Regular"/>
              </a:rPr>
              <a:t>en</a:t>
            </a:r>
            <a:r>
              <a:rPr kumimoji="0" lang="en-US" sz="1300" b="1" i="1" u="none" strike="noStrike" cap="none" spc="0" normalizeH="0" baseline="0" dirty="0">
                <a:ln>
                  <a:noFill/>
                </a:ln>
                <a:solidFill>
                  <a:schemeClr val="bg1"/>
                </a:solidFill>
                <a:effectLst/>
                <a:uFillTx/>
                <a:latin typeface="Arial" panose="020B0604020202020204" pitchFamily="34" charset="0"/>
                <a:ea typeface="Open Sans Regular"/>
                <a:cs typeface="Arial" panose="020B0604020202020204" pitchFamily="34" charset="0"/>
                <a:sym typeface="Open Sans Regular"/>
              </a:rPr>
              <a:t> </a:t>
            </a:r>
            <a:r>
              <a:rPr kumimoji="0" lang="en-US" sz="1300" b="1" i="1" u="none" strike="noStrike" cap="none" spc="0" normalizeH="0" baseline="0" dirty="0" err="1">
                <a:ln>
                  <a:noFill/>
                </a:ln>
                <a:solidFill>
                  <a:schemeClr val="bg1"/>
                </a:solidFill>
                <a:effectLst/>
                <a:uFillTx/>
                <a:latin typeface="Arial" panose="020B0604020202020204" pitchFamily="34" charset="0"/>
                <a:ea typeface="Open Sans Regular"/>
                <a:cs typeface="Arial" panose="020B0604020202020204" pitchFamily="34" charset="0"/>
                <a:sym typeface="Open Sans Regular"/>
              </a:rPr>
              <a:t>Situaciones</a:t>
            </a:r>
            <a:r>
              <a:rPr kumimoji="0" lang="en-US" sz="1300" b="1" i="1" u="none" strike="noStrike" cap="none" spc="0" normalizeH="0" baseline="0" dirty="0">
                <a:ln>
                  <a:noFill/>
                </a:ln>
                <a:solidFill>
                  <a:schemeClr val="bg1"/>
                </a:solidFill>
                <a:effectLst/>
                <a:uFillTx/>
                <a:latin typeface="Arial" panose="020B0604020202020204" pitchFamily="34" charset="0"/>
                <a:ea typeface="Open Sans Regular"/>
                <a:cs typeface="Arial" panose="020B0604020202020204" pitchFamily="34" charset="0"/>
                <a:sym typeface="Open Sans Regular"/>
              </a:rPr>
              <a:t> de </a:t>
            </a:r>
            <a:r>
              <a:rPr kumimoji="0" lang="en-US" sz="1300" b="1" i="1" u="none" strike="noStrike" cap="none" spc="0" normalizeH="0" baseline="0" dirty="0" err="1">
                <a:ln>
                  <a:noFill/>
                </a:ln>
                <a:solidFill>
                  <a:schemeClr val="bg1"/>
                </a:solidFill>
                <a:effectLst/>
                <a:uFillTx/>
                <a:latin typeface="Arial" panose="020B0604020202020204" pitchFamily="34" charset="0"/>
                <a:ea typeface="Open Sans Regular"/>
                <a:cs typeface="Arial" panose="020B0604020202020204" pitchFamily="34" charset="0"/>
                <a:sym typeface="Open Sans Regular"/>
              </a:rPr>
              <a:t>Emergencias</a:t>
            </a:r>
            <a:r>
              <a:rPr kumimoji="0" lang="en-US" sz="1300" b="1" i="1" u="none" strike="noStrike" cap="none" spc="0" normalizeH="0" baseline="0" dirty="0">
                <a:ln>
                  <a:noFill/>
                </a:ln>
                <a:solidFill>
                  <a:schemeClr val="bg1"/>
                </a:solidFill>
                <a:effectLst/>
                <a:uFillTx/>
                <a:latin typeface="Arial" panose="020B0604020202020204" pitchFamily="34" charset="0"/>
                <a:ea typeface="Open Sans Regular"/>
                <a:cs typeface="Arial" panose="020B0604020202020204" pitchFamily="34" charset="0"/>
                <a:sym typeface="Open Sans Regular"/>
              </a:rPr>
              <a:t>”, Save the Children, VIDECI, Bolivia, 2021</a:t>
            </a:r>
            <a:endParaRPr kumimoji="0" lang="es-BO" sz="1300" b="1" i="1" u="none" strike="noStrike" cap="none" spc="0" normalizeH="0" baseline="0" dirty="0">
              <a:ln>
                <a:noFill/>
              </a:ln>
              <a:solidFill>
                <a:schemeClr val="bg1"/>
              </a:solidFill>
              <a:effectLst/>
              <a:uFillTx/>
              <a:latin typeface="Arial" panose="020B0604020202020204" pitchFamily="34" charset="0"/>
              <a:ea typeface="Open Sans Regular"/>
              <a:cs typeface="Arial" panose="020B0604020202020204" pitchFamily="34" charset="0"/>
              <a:sym typeface="Open Sans Regular"/>
            </a:endParaRPr>
          </a:p>
        </p:txBody>
      </p:sp>
    </p:spTree>
    <p:extLst>
      <p:ext uri="{BB962C8B-B14F-4D97-AF65-F5344CB8AC3E}">
        <p14:creationId xmlns:p14="http://schemas.microsoft.com/office/powerpoint/2010/main" val="37172121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34524F1-0CB8-4A34-8609-DD0A617C5FE5}"/>
              </a:ext>
            </a:extLst>
          </p:cNvPr>
          <p:cNvSpPr>
            <a:spLocks noGrp="1"/>
          </p:cNvSpPr>
          <p:nvPr>
            <p:ph type="ctrTitle"/>
          </p:nvPr>
        </p:nvSpPr>
        <p:spPr>
          <a:xfrm>
            <a:off x="205042" y="2089140"/>
            <a:ext cx="2948061" cy="644299"/>
          </a:xfrm>
        </p:spPr>
        <p:txBody>
          <a:bodyPr>
            <a:normAutofit fontScale="90000"/>
          </a:bodyPr>
          <a:lstStyle/>
          <a:p>
            <a:r>
              <a:rPr lang="en-US" sz="2800" b="1" dirty="0">
                <a:latin typeface="Arial" panose="020B0604020202020204" pitchFamily="34" charset="0"/>
                <a:cs typeface="Arial" panose="020B0604020202020204" pitchFamily="34" charset="0"/>
              </a:rPr>
              <a:t>La </a:t>
            </a:r>
            <a:r>
              <a:rPr lang="en-US" sz="2800" b="1" dirty="0" err="1">
                <a:latin typeface="Arial" panose="020B0604020202020204" pitchFamily="34" charset="0"/>
                <a:cs typeface="Arial" panose="020B0604020202020204" pitchFamily="34" charset="0"/>
              </a:rPr>
              <a:t>Cooperacion</a:t>
            </a:r>
            <a:r>
              <a:rPr lang="en-US" sz="2800" b="1" dirty="0">
                <a:latin typeface="Arial" panose="020B0604020202020204" pitchFamily="34" charset="0"/>
                <a:cs typeface="Arial" panose="020B0604020202020204" pitchFamily="34" charset="0"/>
              </a:rPr>
              <a:t> de </a:t>
            </a:r>
            <a:r>
              <a:rPr lang="en-US" sz="2800" b="1" dirty="0" err="1">
                <a:latin typeface="Arial" panose="020B0604020202020204" pitchFamily="34" charset="0"/>
                <a:cs typeface="Arial" panose="020B0604020202020204" pitchFamily="34" charset="0"/>
              </a:rPr>
              <a:t>Normas</a:t>
            </a:r>
            <a:r>
              <a:rPr lang="en-US" sz="2800" b="1" dirty="0">
                <a:latin typeface="Arial" panose="020B0604020202020204" pitchFamily="34" charset="0"/>
                <a:cs typeface="Arial" panose="020B0604020202020204" pitchFamily="34" charset="0"/>
              </a:rPr>
              <a:t> </a:t>
            </a:r>
            <a:r>
              <a:rPr lang="en-US" sz="2800" b="1" dirty="0" err="1">
                <a:latin typeface="Arial" panose="020B0604020202020204" pitchFamily="34" charset="0"/>
                <a:cs typeface="Arial" panose="020B0604020202020204" pitchFamily="34" charset="0"/>
              </a:rPr>
              <a:t>Humanitarias</a:t>
            </a:r>
            <a:r>
              <a:rPr lang="en-US" sz="2800" b="1" dirty="0">
                <a:latin typeface="Arial" panose="020B0604020202020204" pitchFamily="34" charset="0"/>
                <a:cs typeface="Arial" panose="020B0604020202020204" pitchFamily="34" charset="0"/>
              </a:rPr>
              <a:t> (HSP)</a:t>
            </a:r>
            <a:endParaRPr lang="es-BO" sz="2800" b="1" dirty="0">
              <a:latin typeface="Arial" panose="020B0604020202020204" pitchFamily="34" charset="0"/>
              <a:cs typeface="Arial" panose="020B0604020202020204" pitchFamily="34" charset="0"/>
            </a:endParaRPr>
          </a:p>
        </p:txBody>
      </p:sp>
      <p:sp>
        <p:nvSpPr>
          <p:cNvPr id="4" name="AutoShape 2">
            <a:extLst>
              <a:ext uri="{FF2B5EF4-FFF2-40B4-BE49-F238E27FC236}">
                <a16:creationId xmlns:a16="http://schemas.microsoft.com/office/drawing/2014/main" id="{31B45485-23EB-48CA-A824-3889E4823656}"/>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914072" rtl="0" eaLnBrk="1" fontAlgn="auto" latinLnBrk="0" hangingPunct="1">
              <a:lnSpc>
                <a:spcPct val="100000"/>
              </a:lnSpc>
              <a:spcBef>
                <a:spcPts val="0"/>
              </a:spcBef>
              <a:spcAft>
                <a:spcPts val="0"/>
              </a:spcAft>
              <a:buClrTx/>
              <a:buSzTx/>
              <a:buFontTx/>
              <a:buNone/>
              <a:tabLst/>
              <a:defRPr/>
            </a:pPr>
            <a:endParaRPr kumimoji="0" lang="es-BO" sz="1800" b="0" i="0" u="none" strike="noStrike" kern="1200" cap="none" spc="0" normalizeH="0" baseline="0" noProof="0">
              <a:ln>
                <a:noFill/>
              </a:ln>
              <a:solidFill>
                <a:srgbClr val="A5A5A5"/>
              </a:solidFill>
              <a:effectLst/>
              <a:uLnTx/>
              <a:uFillTx/>
              <a:latin typeface="Helvetica Neue"/>
            </a:endParaRPr>
          </a:p>
        </p:txBody>
      </p:sp>
      <p:pic>
        <p:nvPicPr>
          <p:cNvPr id="1028" name="Picture 4">
            <a:extLst>
              <a:ext uri="{FF2B5EF4-FFF2-40B4-BE49-F238E27FC236}">
                <a16:creationId xmlns:a16="http://schemas.microsoft.com/office/drawing/2014/main" id="{EE255DFE-BEE5-4CA8-A540-4CF5DC9CC7EE}"/>
              </a:ext>
            </a:extLst>
          </p:cNvPr>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3888829" y="346841"/>
            <a:ext cx="6462822" cy="61380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06634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561113" y="1425990"/>
            <a:ext cx="10779549" cy="2470571"/>
          </a:xfrm>
        </p:spPr>
        <p:txBody>
          <a:bodyPr>
            <a:noAutofit/>
          </a:bodyPr>
          <a:lstStyle/>
          <a:p>
            <a:pPr algn="just"/>
            <a:r>
              <a:rPr lang="es-BO" sz="2600" dirty="0">
                <a:solidFill>
                  <a:srgbClr val="000000"/>
                </a:solidFill>
                <a:latin typeface="Arial" panose="020B0604020202020204" pitchFamily="34" charset="0"/>
                <a:cs typeface="Arial" panose="020B0604020202020204" pitchFamily="34" charset="0"/>
              </a:rPr>
              <a:t>Las Normas mínimas de respuesta humanitaria ESFERA y las Normas amigas, contribuyen a lograr el objetivo de: </a:t>
            </a:r>
            <a:r>
              <a:rPr lang="es-BO" sz="2600" b="1" dirty="0">
                <a:solidFill>
                  <a:srgbClr val="000000"/>
                </a:solidFill>
                <a:latin typeface="Arial" panose="020B0604020202020204" pitchFamily="34" charset="0"/>
                <a:cs typeface="Arial" panose="020B0604020202020204" pitchFamily="34" charset="0"/>
              </a:rPr>
              <a:t>“Reducir considerablemente los daños causados por los desastres en las infraestructuras vitales y la interrupción de los servicios básicos, como las instalaciones de salud y educativas, incluso desarrollando su resiliencia para 2030“ </a:t>
            </a:r>
            <a:r>
              <a:rPr lang="es-BO" sz="2300" b="1" i="1" dirty="0">
                <a:solidFill>
                  <a:srgbClr val="000000"/>
                </a:solidFill>
                <a:latin typeface="Arial" panose="020B0604020202020204" pitchFamily="34" charset="0"/>
                <a:cs typeface="Arial" panose="020B0604020202020204" pitchFamily="34" charset="0"/>
              </a:rPr>
              <a:t>(Meta D de los objetivos del Marco de Sendai)</a:t>
            </a:r>
            <a:r>
              <a:rPr lang="es-BO" sz="2300" i="1" dirty="0">
                <a:solidFill>
                  <a:srgbClr val="000000"/>
                </a:solidFill>
                <a:latin typeface="Arial" panose="020B0604020202020204" pitchFamily="34" charset="0"/>
                <a:cs typeface="Arial" panose="020B0604020202020204" pitchFamily="34" charset="0"/>
              </a:rPr>
              <a:t>.</a:t>
            </a:r>
            <a:endParaRPr lang="es-BO" sz="2600" i="1" dirty="0">
              <a:solidFill>
                <a:srgbClr val="000000"/>
              </a:solidFill>
              <a:latin typeface="Arial" panose="020B0604020202020204" pitchFamily="34" charset="0"/>
              <a:cs typeface="Arial" panose="020B0604020202020204" pitchFamily="34" charset="0"/>
            </a:endParaRPr>
          </a:p>
        </p:txBody>
      </p:sp>
      <p:pic>
        <p:nvPicPr>
          <p:cNvPr id="5" name="4 Imagen"/>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1113" y="4196640"/>
            <a:ext cx="10879283" cy="2616749"/>
          </a:xfrm>
          <a:prstGeom prst="rect">
            <a:avLst/>
          </a:prstGeom>
        </p:spPr>
      </p:pic>
      <p:sp>
        <p:nvSpPr>
          <p:cNvPr id="8" name="CuadroTexto 7">
            <a:extLst>
              <a:ext uri="{FF2B5EF4-FFF2-40B4-BE49-F238E27FC236}">
                <a16:creationId xmlns:a16="http://schemas.microsoft.com/office/drawing/2014/main" id="{A6907F5E-6331-4DF2-8622-B85B096FBDD2}"/>
              </a:ext>
            </a:extLst>
          </p:cNvPr>
          <p:cNvSpPr txBox="1"/>
          <p:nvPr/>
        </p:nvSpPr>
        <p:spPr>
          <a:xfrm>
            <a:off x="3849351" y="481515"/>
            <a:ext cx="593322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3600" b="1" i="0" u="none" strike="noStrike" cap="none" spc="0" normalizeH="0" baseline="0" dirty="0">
                <a:ln>
                  <a:noFill/>
                </a:ln>
                <a:solidFill>
                  <a:srgbClr val="3A8F7E"/>
                </a:solidFill>
                <a:effectLst/>
                <a:uFillTx/>
                <a:latin typeface="Arial" panose="020B0604020202020204" pitchFamily="34" charset="0"/>
                <a:ea typeface="Open Sans Regular"/>
                <a:cs typeface="Arial" panose="020B0604020202020204" pitchFamily="34" charset="0"/>
                <a:sym typeface="Open Sans Regular"/>
              </a:rPr>
              <a:t>16</a:t>
            </a:r>
            <a:r>
              <a:rPr kumimoji="0" lang="en-US" sz="3600" b="1" i="0" u="none" strike="noStrike" cap="none" spc="0" normalizeH="0" baseline="0" dirty="0">
                <a:ln>
                  <a:noFill/>
                </a:ln>
                <a:solidFill>
                  <a:srgbClr val="00A585"/>
                </a:solidFill>
                <a:effectLst/>
                <a:uFillTx/>
                <a:latin typeface="Arial" panose="020B0604020202020204" pitchFamily="34" charset="0"/>
                <a:ea typeface="Open Sans Regular"/>
                <a:cs typeface="Arial" panose="020B0604020202020204" pitchFamily="34" charset="0"/>
                <a:sym typeface="Open Sans Regular"/>
              </a:rPr>
              <a:t>. LAS NORMAS AMIGAS</a:t>
            </a:r>
            <a:endParaRPr kumimoji="0" lang="es-BO" sz="3600" b="1" i="0" u="none" strike="noStrike" cap="none" spc="0" normalizeH="0" baseline="0" dirty="0">
              <a:ln>
                <a:noFill/>
              </a:ln>
              <a:solidFill>
                <a:srgbClr val="00A585"/>
              </a:solidFill>
              <a:effectLst/>
              <a:uFillTx/>
              <a:latin typeface="Arial" panose="020B0604020202020204" pitchFamily="34" charset="0"/>
              <a:ea typeface="Open Sans Regular"/>
              <a:cs typeface="Arial" panose="020B0604020202020204" pitchFamily="34" charset="0"/>
              <a:sym typeface="Open Sans Regular"/>
            </a:endParaRPr>
          </a:p>
        </p:txBody>
      </p:sp>
    </p:spTree>
    <p:extLst>
      <p:ext uri="{BB962C8B-B14F-4D97-AF65-F5344CB8AC3E}">
        <p14:creationId xmlns:p14="http://schemas.microsoft.com/office/powerpoint/2010/main" val="40184367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Footer Placeholder 1"/>
          <p:cNvSpPr txBox="1">
            <a:spLocks noGrp="1"/>
          </p:cNvSpPr>
          <p:nvPr/>
        </p:nvSpPr>
        <p:spPr bwMode="auto">
          <a:xfrm>
            <a:off x="618069" y="6400809"/>
            <a:ext cx="11006667"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rgbClr val="000000"/>
                </a:solidFill>
                <a:latin typeface="Arial" pitchFamily="34" charset="0"/>
                <a:ea typeface="ヒラギノ角ゴ ProN W3"/>
                <a:cs typeface="ヒラギノ角ゴ ProN W3"/>
                <a:sym typeface="Arial" pitchFamily="34" charset="0"/>
              </a:defRPr>
            </a:lvl1pPr>
            <a:lvl2pPr marL="742950" indent="-285750" eaLnBrk="0" hangingPunct="0">
              <a:defRPr>
                <a:solidFill>
                  <a:srgbClr val="000000"/>
                </a:solidFill>
                <a:latin typeface="Arial" pitchFamily="34" charset="0"/>
                <a:ea typeface="ヒラギノ角ゴ ProN W3"/>
                <a:cs typeface="ヒラギノ角ゴ ProN W3"/>
                <a:sym typeface="Arial" pitchFamily="34" charset="0"/>
              </a:defRPr>
            </a:lvl2pPr>
            <a:lvl3pPr marL="1143000" indent="-228600" eaLnBrk="0" hangingPunct="0">
              <a:defRPr>
                <a:solidFill>
                  <a:srgbClr val="000000"/>
                </a:solidFill>
                <a:latin typeface="Arial" pitchFamily="34" charset="0"/>
                <a:ea typeface="ヒラギノ角ゴ ProN W3"/>
                <a:cs typeface="ヒラギノ角ゴ ProN W3"/>
                <a:sym typeface="Arial" pitchFamily="34" charset="0"/>
              </a:defRPr>
            </a:lvl3pPr>
            <a:lvl4pPr marL="1600200" indent="-228600" eaLnBrk="0" hangingPunct="0">
              <a:defRPr>
                <a:solidFill>
                  <a:srgbClr val="000000"/>
                </a:solidFill>
                <a:latin typeface="Arial" pitchFamily="34" charset="0"/>
                <a:ea typeface="ヒラギノ角ゴ ProN W3"/>
                <a:cs typeface="ヒラギノ角ゴ ProN W3"/>
                <a:sym typeface="Arial" pitchFamily="34" charset="0"/>
              </a:defRPr>
            </a:lvl4pPr>
            <a:lvl5pPr marL="2057400" indent="-228600" eaLnBrk="0" hangingPunct="0">
              <a:defRPr>
                <a:solidFill>
                  <a:srgbClr val="000000"/>
                </a:solidFill>
                <a:latin typeface="Arial" pitchFamily="34" charset="0"/>
                <a:ea typeface="ヒラギノ角ゴ ProN W3"/>
                <a:cs typeface="ヒラギノ角ゴ ProN W3"/>
                <a:sym typeface="Arial" pitchFamily="34" charset="0"/>
              </a:defRPr>
            </a:lvl5pPr>
            <a:lvl6pPr marL="25146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6pPr>
            <a:lvl7pPr marL="29718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7pPr>
            <a:lvl8pPr marL="34290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8pPr>
            <a:lvl9pPr marL="38862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9pPr>
          </a:lstStyle>
          <a:p>
            <a:pPr algn="r" defTabSz="914400" eaLnBrk="1" fontAlgn="base" hangingPunct="1">
              <a:spcBef>
                <a:spcPct val="0"/>
              </a:spcBef>
              <a:spcAft>
                <a:spcPct val="0"/>
              </a:spcAft>
            </a:pPr>
            <a:r>
              <a:rPr lang="en-US" altLang="es-BO" sz="1200">
                <a:solidFill>
                  <a:srgbClr val="000066"/>
                </a:solidFill>
              </a:rPr>
              <a:t>La INEE y el Grupo Sectorial Global de Educación </a:t>
            </a:r>
          </a:p>
        </p:txBody>
      </p:sp>
      <p:sp>
        <p:nvSpPr>
          <p:cNvPr id="15363" name="Rounded Rectangle 2"/>
          <p:cNvSpPr>
            <a:spLocks noChangeArrowheads="1"/>
          </p:cNvSpPr>
          <p:nvPr/>
        </p:nvSpPr>
        <p:spPr bwMode="auto">
          <a:xfrm>
            <a:off x="285757" y="3786188"/>
            <a:ext cx="3143249" cy="1643062"/>
          </a:xfrm>
          <a:prstGeom prst="roundRect">
            <a:avLst>
              <a:gd name="adj" fmla="val 16667"/>
            </a:avLst>
          </a:prstGeom>
          <a:solidFill>
            <a:schemeClr val="accent1"/>
          </a:solidFill>
          <a:ln w="25400">
            <a:solidFill>
              <a:srgbClr val="89A4A7"/>
            </a:solidFill>
            <a:round/>
            <a:headEnd/>
            <a:tailEnd/>
          </a:ln>
        </p:spPr>
        <p:txBody>
          <a:bodyPr anchor="ctr"/>
          <a:lstStyle>
            <a:lvl1pPr eaLnBrk="0" hangingPunct="0">
              <a:defRPr>
                <a:solidFill>
                  <a:srgbClr val="000000"/>
                </a:solidFill>
                <a:latin typeface="Arial" pitchFamily="34" charset="0"/>
                <a:ea typeface="ヒラギノ角ゴ ProN W3"/>
                <a:cs typeface="ヒラギノ角ゴ ProN W3"/>
                <a:sym typeface="Arial" pitchFamily="34" charset="0"/>
              </a:defRPr>
            </a:lvl1pPr>
            <a:lvl2pPr marL="742950" indent="-285750" eaLnBrk="0" hangingPunct="0">
              <a:defRPr>
                <a:solidFill>
                  <a:srgbClr val="000000"/>
                </a:solidFill>
                <a:latin typeface="Arial" pitchFamily="34" charset="0"/>
                <a:ea typeface="ヒラギノ角ゴ ProN W3"/>
                <a:cs typeface="ヒラギノ角ゴ ProN W3"/>
                <a:sym typeface="Arial" pitchFamily="34" charset="0"/>
              </a:defRPr>
            </a:lvl2pPr>
            <a:lvl3pPr marL="1143000" indent="-228600" eaLnBrk="0" hangingPunct="0">
              <a:defRPr>
                <a:solidFill>
                  <a:srgbClr val="000000"/>
                </a:solidFill>
                <a:latin typeface="Arial" pitchFamily="34" charset="0"/>
                <a:ea typeface="ヒラギノ角ゴ ProN W3"/>
                <a:cs typeface="ヒラギノ角ゴ ProN W3"/>
                <a:sym typeface="Arial" pitchFamily="34" charset="0"/>
              </a:defRPr>
            </a:lvl3pPr>
            <a:lvl4pPr marL="1600200" indent="-228600" eaLnBrk="0" hangingPunct="0">
              <a:defRPr>
                <a:solidFill>
                  <a:srgbClr val="000000"/>
                </a:solidFill>
                <a:latin typeface="Arial" pitchFamily="34" charset="0"/>
                <a:ea typeface="ヒラギノ角ゴ ProN W3"/>
                <a:cs typeface="ヒラギノ角ゴ ProN W3"/>
                <a:sym typeface="Arial" pitchFamily="34" charset="0"/>
              </a:defRPr>
            </a:lvl4pPr>
            <a:lvl5pPr marL="2057400" indent="-228600" eaLnBrk="0" hangingPunct="0">
              <a:defRPr>
                <a:solidFill>
                  <a:srgbClr val="000000"/>
                </a:solidFill>
                <a:latin typeface="Arial" pitchFamily="34" charset="0"/>
                <a:ea typeface="ヒラギノ角ゴ ProN W3"/>
                <a:cs typeface="ヒラギノ角ゴ ProN W3"/>
                <a:sym typeface="Arial" pitchFamily="34" charset="0"/>
              </a:defRPr>
            </a:lvl5pPr>
            <a:lvl6pPr marL="25146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6pPr>
            <a:lvl7pPr marL="29718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7pPr>
            <a:lvl8pPr marL="34290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8pPr>
            <a:lvl9pPr marL="38862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9pPr>
          </a:lstStyle>
          <a:p>
            <a:pPr algn="ctr" defTabSz="914400" eaLnBrk="1" fontAlgn="base" hangingPunct="1">
              <a:spcBef>
                <a:spcPct val="0"/>
              </a:spcBef>
              <a:spcAft>
                <a:spcPct val="0"/>
              </a:spcAft>
            </a:pPr>
            <a:r>
              <a:rPr lang="en-US" altLang="es-BO" sz="2400" b="1">
                <a:latin typeface="Aharoni" pitchFamily="2" charset="-79"/>
                <a:cs typeface="Aharoni" pitchFamily="2" charset="-79"/>
              </a:rPr>
              <a:t>Preparación, Mitigación, Prevención </a:t>
            </a:r>
          </a:p>
        </p:txBody>
      </p:sp>
      <p:cxnSp>
        <p:nvCxnSpPr>
          <p:cNvPr id="15364" name="Straight Connector 4"/>
          <p:cNvCxnSpPr>
            <a:cxnSpLocks noChangeShapeType="1"/>
          </p:cNvCxnSpPr>
          <p:nvPr/>
        </p:nvCxnSpPr>
        <p:spPr bwMode="auto">
          <a:xfrm rot="5400000">
            <a:off x="1605493" y="4464584"/>
            <a:ext cx="3644900" cy="2116"/>
          </a:xfrm>
          <a:prstGeom prst="line">
            <a:avLst/>
          </a:prstGeom>
          <a:noFill/>
          <a:ln w="31750">
            <a:solidFill>
              <a:srgbClr val="C00000"/>
            </a:solidFill>
            <a:prstDash val="sysDash"/>
            <a:round/>
            <a:headEnd/>
            <a:tailEnd/>
          </a:ln>
          <a:extLst>
            <a:ext uri="{909E8E84-426E-40DD-AFC4-6F175D3DCCD1}">
              <a14:hiddenFill xmlns:a14="http://schemas.microsoft.com/office/drawing/2010/main">
                <a:noFill/>
              </a14:hiddenFill>
            </a:ext>
          </a:extLst>
        </p:spPr>
      </p:cxnSp>
      <p:sp>
        <p:nvSpPr>
          <p:cNvPr id="15365" name="TextBox 6"/>
          <p:cNvSpPr txBox="1">
            <a:spLocks noChangeArrowheads="1"/>
          </p:cNvSpPr>
          <p:nvPr/>
        </p:nvSpPr>
        <p:spPr bwMode="auto">
          <a:xfrm>
            <a:off x="143936" y="2143134"/>
            <a:ext cx="428413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Arial" pitchFamily="34" charset="0"/>
                <a:ea typeface="ヒラギノ角ゴ ProN W3"/>
                <a:cs typeface="ヒラギノ角ゴ ProN W3"/>
                <a:sym typeface="Arial" pitchFamily="34" charset="0"/>
              </a:defRPr>
            </a:lvl1pPr>
            <a:lvl2pPr marL="742950" indent="-285750" eaLnBrk="0" hangingPunct="0">
              <a:defRPr>
                <a:solidFill>
                  <a:srgbClr val="000000"/>
                </a:solidFill>
                <a:latin typeface="Arial" pitchFamily="34" charset="0"/>
                <a:ea typeface="ヒラギノ角ゴ ProN W3"/>
                <a:cs typeface="ヒラギノ角ゴ ProN W3"/>
                <a:sym typeface="Arial" pitchFamily="34" charset="0"/>
              </a:defRPr>
            </a:lvl2pPr>
            <a:lvl3pPr marL="1143000" indent="-228600" eaLnBrk="0" hangingPunct="0">
              <a:defRPr>
                <a:solidFill>
                  <a:srgbClr val="000000"/>
                </a:solidFill>
                <a:latin typeface="Arial" pitchFamily="34" charset="0"/>
                <a:ea typeface="ヒラギノ角ゴ ProN W3"/>
                <a:cs typeface="ヒラギノ角ゴ ProN W3"/>
                <a:sym typeface="Arial" pitchFamily="34" charset="0"/>
              </a:defRPr>
            </a:lvl3pPr>
            <a:lvl4pPr marL="1600200" indent="-228600" eaLnBrk="0" hangingPunct="0">
              <a:defRPr>
                <a:solidFill>
                  <a:srgbClr val="000000"/>
                </a:solidFill>
                <a:latin typeface="Arial" pitchFamily="34" charset="0"/>
                <a:ea typeface="ヒラギノ角ゴ ProN W3"/>
                <a:cs typeface="ヒラギノ角ゴ ProN W3"/>
                <a:sym typeface="Arial" pitchFamily="34" charset="0"/>
              </a:defRPr>
            </a:lvl4pPr>
            <a:lvl5pPr marL="2057400" indent="-228600" eaLnBrk="0" hangingPunct="0">
              <a:defRPr>
                <a:solidFill>
                  <a:srgbClr val="000000"/>
                </a:solidFill>
                <a:latin typeface="Arial" pitchFamily="34" charset="0"/>
                <a:ea typeface="ヒラギノ角ゴ ProN W3"/>
                <a:cs typeface="ヒラギノ角ゴ ProN W3"/>
                <a:sym typeface="Arial" pitchFamily="34" charset="0"/>
              </a:defRPr>
            </a:lvl5pPr>
            <a:lvl6pPr marL="25146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6pPr>
            <a:lvl7pPr marL="29718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7pPr>
            <a:lvl8pPr marL="34290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8pPr>
            <a:lvl9pPr marL="38862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9pPr>
          </a:lstStyle>
          <a:p>
            <a:pPr defTabSz="914400" eaLnBrk="1" fontAlgn="base" hangingPunct="1">
              <a:spcBef>
                <a:spcPct val="0"/>
              </a:spcBef>
              <a:spcAft>
                <a:spcPct val="0"/>
              </a:spcAft>
            </a:pPr>
            <a:r>
              <a:rPr lang="en-US" altLang="es-BO" sz="2400" b="1">
                <a:latin typeface="Aharoni" pitchFamily="2" charset="-79"/>
                <a:cs typeface="Aharoni" pitchFamily="2" charset="-79"/>
              </a:rPr>
              <a:t>Desencadenamiento</a:t>
            </a:r>
          </a:p>
        </p:txBody>
      </p:sp>
      <p:sp>
        <p:nvSpPr>
          <p:cNvPr id="15366" name="Right Triangle 10"/>
          <p:cNvSpPr>
            <a:spLocks noChangeArrowheads="1"/>
          </p:cNvSpPr>
          <p:nvPr/>
        </p:nvSpPr>
        <p:spPr bwMode="auto">
          <a:xfrm>
            <a:off x="4572006" y="3357572"/>
            <a:ext cx="3714751" cy="2071687"/>
          </a:xfrm>
          <a:prstGeom prst="rtTriangle">
            <a:avLst/>
          </a:prstGeom>
          <a:solidFill>
            <a:srgbClr val="FF6600"/>
          </a:solidFill>
          <a:ln>
            <a:noFill/>
          </a:ln>
          <a:extLst>
            <a:ext uri="{91240B29-F687-4F45-9708-019B960494DF}">
              <a14:hiddenLine xmlns:a14="http://schemas.microsoft.com/office/drawing/2010/main" w="25400">
                <a:solidFill>
                  <a:srgbClr val="000000"/>
                </a:solidFill>
                <a:miter lim="800000"/>
                <a:headEnd/>
                <a:tailEnd/>
              </a14:hiddenLine>
            </a:ext>
          </a:extLst>
        </p:spPr>
        <p:txBody>
          <a:bodyPr anchor="ctr"/>
          <a:lstStyle>
            <a:lvl1pPr eaLnBrk="0" hangingPunct="0">
              <a:defRPr>
                <a:solidFill>
                  <a:srgbClr val="000000"/>
                </a:solidFill>
                <a:latin typeface="Arial" pitchFamily="34" charset="0"/>
                <a:ea typeface="ヒラギノ角ゴ ProN W3"/>
                <a:cs typeface="ヒラギノ角ゴ ProN W3"/>
                <a:sym typeface="Arial" pitchFamily="34" charset="0"/>
              </a:defRPr>
            </a:lvl1pPr>
            <a:lvl2pPr marL="742950" indent="-285750" eaLnBrk="0" hangingPunct="0">
              <a:defRPr>
                <a:solidFill>
                  <a:srgbClr val="000000"/>
                </a:solidFill>
                <a:latin typeface="Arial" pitchFamily="34" charset="0"/>
                <a:ea typeface="ヒラギノ角ゴ ProN W3"/>
                <a:cs typeface="ヒラギノ角ゴ ProN W3"/>
                <a:sym typeface="Arial" pitchFamily="34" charset="0"/>
              </a:defRPr>
            </a:lvl2pPr>
            <a:lvl3pPr marL="1143000" indent="-228600" eaLnBrk="0" hangingPunct="0">
              <a:defRPr>
                <a:solidFill>
                  <a:srgbClr val="000000"/>
                </a:solidFill>
                <a:latin typeface="Arial" pitchFamily="34" charset="0"/>
                <a:ea typeface="ヒラギノ角ゴ ProN W3"/>
                <a:cs typeface="ヒラギノ角ゴ ProN W3"/>
                <a:sym typeface="Arial" pitchFamily="34" charset="0"/>
              </a:defRPr>
            </a:lvl3pPr>
            <a:lvl4pPr marL="1600200" indent="-228600" eaLnBrk="0" hangingPunct="0">
              <a:defRPr>
                <a:solidFill>
                  <a:srgbClr val="000000"/>
                </a:solidFill>
                <a:latin typeface="Arial" pitchFamily="34" charset="0"/>
                <a:ea typeface="ヒラギノ角ゴ ProN W3"/>
                <a:cs typeface="ヒラギノ角ゴ ProN W3"/>
                <a:sym typeface="Arial" pitchFamily="34" charset="0"/>
              </a:defRPr>
            </a:lvl4pPr>
            <a:lvl5pPr marL="2057400" indent="-228600" eaLnBrk="0" hangingPunct="0">
              <a:defRPr>
                <a:solidFill>
                  <a:srgbClr val="000000"/>
                </a:solidFill>
                <a:latin typeface="Arial" pitchFamily="34" charset="0"/>
                <a:ea typeface="ヒラギノ角ゴ ProN W3"/>
                <a:cs typeface="ヒラギノ角ゴ ProN W3"/>
                <a:sym typeface="Arial" pitchFamily="34" charset="0"/>
              </a:defRPr>
            </a:lvl5pPr>
            <a:lvl6pPr marL="25146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6pPr>
            <a:lvl7pPr marL="29718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7pPr>
            <a:lvl8pPr marL="34290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8pPr>
            <a:lvl9pPr marL="38862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9pPr>
          </a:lstStyle>
          <a:p>
            <a:pPr algn="ctr" defTabSz="914400" eaLnBrk="1" fontAlgn="base" hangingPunct="1">
              <a:spcBef>
                <a:spcPct val="0"/>
              </a:spcBef>
              <a:spcAft>
                <a:spcPct val="0"/>
              </a:spcAft>
            </a:pPr>
            <a:endParaRPr lang="es-UY" altLang="es-BO">
              <a:solidFill>
                <a:srgbClr val="FFFFFF"/>
              </a:solidFill>
            </a:endParaRPr>
          </a:p>
        </p:txBody>
      </p:sp>
      <p:sp>
        <p:nvSpPr>
          <p:cNvPr id="15367" name="Flowchart: Delay 11"/>
          <p:cNvSpPr>
            <a:spLocks noChangeArrowheads="1"/>
          </p:cNvSpPr>
          <p:nvPr/>
        </p:nvSpPr>
        <p:spPr bwMode="auto">
          <a:xfrm rot="-5400000">
            <a:off x="3357568" y="3833818"/>
            <a:ext cx="2143125" cy="1047749"/>
          </a:xfrm>
          <a:prstGeom prst="flowChartDelay">
            <a:avLst/>
          </a:prstGeom>
          <a:solidFill>
            <a:srgbClr val="FF6600"/>
          </a:solidFill>
          <a:ln>
            <a:noFill/>
          </a:ln>
          <a:extLst>
            <a:ext uri="{91240B29-F687-4F45-9708-019B960494DF}">
              <a14:hiddenLine xmlns:a14="http://schemas.microsoft.com/office/drawing/2010/main" w="25400">
                <a:solidFill>
                  <a:srgbClr val="000000"/>
                </a:solidFill>
                <a:miter lim="800000"/>
                <a:headEnd/>
                <a:tailEnd/>
              </a14:hiddenLine>
            </a:ext>
          </a:extLst>
        </p:spPr>
        <p:txBody>
          <a:bodyPr anchor="ctr"/>
          <a:lstStyle>
            <a:lvl1pPr eaLnBrk="0" hangingPunct="0">
              <a:defRPr>
                <a:solidFill>
                  <a:srgbClr val="000000"/>
                </a:solidFill>
                <a:latin typeface="Arial" pitchFamily="34" charset="0"/>
                <a:ea typeface="ヒラギノ角ゴ ProN W3"/>
                <a:cs typeface="ヒラギノ角ゴ ProN W3"/>
                <a:sym typeface="Arial" pitchFamily="34" charset="0"/>
              </a:defRPr>
            </a:lvl1pPr>
            <a:lvl2pPr marL="742950" indent="-285750" eaLnBrk="0" hangingPunct="0">
              <a:defRPr>
                <a:solidFill>
                  <a:srgbClr val="000000"/>
                </a:solidFill>
                <a:latin typeface="Arial" pitchFamily="34" charset="0"/>
                <a:ea typeface="ヒラギノ角ゴ ProN W3"/>
                <a:cs typeface="ヒラギノ角ゴ ProN W3"/>
                <a:sym typeface="Arial" pitchFamily="34" charset="0"/>
              </a:defRPr>
            </a:lvl2pPr>
            <a:lvl3pPr marL="1143000" indent="-228600" eaLnBrk="0" hangingPunct="0">
              <a:defRPr>
                <a:solidFill>
                  <a:srgbClr val="000000"/>
                </a:solidFill>
                <a:latin typeface="Arial" pitchFamily="34" charset="0"/>
                <a:ea typeface="ヒラギノ角ゴ ProN W3"/>
                <a:cs typeface="ヒラギノ角ゴ ProN W3"/>
                <a:sym typeface="Arial" pitchFamily="34" charset="0"/>
              </a:defRPr>
            </a:lvl3pPr>
            <a:lvl4pPr marL="1600200" indent="-228600" eaLnBrk="0" hangingPunct="0">
              <a:defRPr>
                <a:solidFill>
                  <a:srgbClr val="000000"/>
                </a:solidFill>
                <a:latin typeface="Arial" pitchFamily="34" charset="0"/>
                <a:ea typeface="ヒラギノ角ゴ ProN W3"/>
                <a:cs typeface="ヒラギノ角ゴ ProN W3"/>
                <a:sym typeface="Arial" pitchFamily="34" charset="0"/>
              </a:defRPr>
            </a:lvl4pPr>
            <a:lvl5pPr marL="2057400" indent="-228600" eaLnBrk="0" hangingPunct="0">
              <a:defRPr>
                <a:solidFill>
                  <a:srgbClr val="000000"/>
                </a:solidFill>
                <a:latin typeface="Arial" pitchFamily="34" charset="0"/>
                <a:ea typeface="ヒラギノ角ゴ ProN W3"/>
                <a:cs typeface="ヒラギノ角ゴ ProN W3"/>
                <a:sym typeface="Arial" pitchFamily="34" charset="0"/>
              </a:defRPr>
            </a:lvl5pPr>
            <a:lvl6pPr marL="25146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6pPr>
            <a:lvl7pPr marL="29718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7pPr>
            <a:lvl8pPr marL="34290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8pPr>
            <a:lvl9pPr marL="38862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9pPr>
          </a:lstStyle>
          <a:p>
            <a:pPr algn="ctr" defTabSz="914400" eaLnBrk="1" fontAlgn="base" hangingPunct="1">
              <a:spcBef>
                <a:spcPct val="0"/>
              </a:spcBef>
              <a:spcAft>
                <a:spcPct val="0"/>
              </a:spcAft>
            </a:pPr>
            <a:endParaRPr lang="es-UY" altLang="es-BO">
              <a:solidFill>
                <a:srgbClr val="FFFFFF"/>
              </a:solidFill>
            </a:endParaRPr>
          </a:p>
        </p:txBody>
      </p:sp>
      <p:sp>
        <p:nvSpPr>
          <p:cNvPr id="15368" name="Right Triangle 12"/>
          <p:cNvSpPr>
            <a:spLocks noChangeArrowheads="1"/>
          </p:cNvSpPr>
          <p:nvPr/>
        </p:nvSpPr>
        <p:spPr bwMode="auto">
          <a:xfrm rot="-5400000">
            <a:off x="2857501" y="4286254"/>
            <a:ext cx="1714500" cy="571500"/>
          </a:xfrm>
          <a:prstGeom prst="rtTriangle">
            <a:avLst/>
          </a:prstGeom>
          <a:solidFill>
            <a:srgbClr val="FF6600"/>
          </a:solidFill>
          <a:ln>
            <a:noFill/>
          </a:ln>
          <a:extLst>
            <a:ext uri="{91240B29-F687-4F45-9708-019B960494DF}">
              <a14:hiddenLine xmlns:a14="http://schemas.microsoft.com/office/drawing/2010/main" w="25400">
                <a:solidFill>
                  <a:srgbClr val="000000"/>
                </a:solidFill>
                <a:miter lim="800000"/>
                <a:headEnd/>
                <a:tailEnd/>
              </a14:hiddenLine>
            </a:ext>
          </a:extLst>
        </p:spPr>
        <p:txBody>
          <a:bodyPr anchor="ctr"/>
          <a:lstStyle>
            <a:lvl1pPr eaLnBrk="0" hangingPunct="0">
              <a:defRPr>
                <a:solidFill>
                  <a:srgbClr val="000000"/>
                </a:solidFill>
                <a:latin typeface="Arial" pitchFamily="34" charset="0"/>
                <a:ea typeface="ヒラギノ角ゴ ProN W3"/>
                <a:cs typeface="ヒラギノ角ゴ ProN W3"/>
                <a:sym typeface="Arial" pitchFamily="34" charset="0"/>
              </a:defRPr>
            </a:lvl1pPr>
            <a:lvl2pPr marL="742950" indent="-285750" eaLnBrk="0" hangingPunct="0">
              <a:defRPr>
                <a:solidFill>
                  <a:srgbClr val="000000"/>
                </a:solidFill>
                <a:latin typeface="Arial" pitchFamily="34" charset="0"/>
                <a:ea typeface="ヒラギノ角ゴ ProN W3"/>
                <a:cs typeface="ヒラギノ角ゴ ProN W3"/>
                <a:sym typeface="Arial" pitchFamily="34" charset="0"/>
              </a:defRPr>
            </a:lvl2pPr>
            <a:lvl3pPr marL="1143000" indent="-228600" eaLnBrk="0" hangingPunct="0">
              <a:defRPr>
                <a:solidFill>
                  <a:srgbClr val="000000"/>
                </a:solidFill>
                <a:latin typeface="Arial" pitchFamily="34" charset="0"/>
                <a:ea typeface="ヒラギノ角ゴ ProN W3"/>
                <a:cs typeface="ヒラギノ角ゴ ProN W3"/>
                <a:sym typeface="Arial" pitchFamily="34" charset="0"/>
              </a:defRPr>
            </a:lvl3pPr>
            <a:lvl4pPr marL="1600200" indent="-228600" eaLnBrk="0" hangingPunct="0">
              <a:defRPr>
                <a:solidFill>
                  <a:srgbClr val="000000"/>
                </a:solidFill>
                <a:latin typeface="Arial" pitchFamily="34" charset="0"/>
                <a:ea typeface="ヒラギノ角ゴ ProN W3"/>
                <a:cs typeface="ヒラギノ角ゴ ProN W3"/>
                <a:sym typeface="Arial" pitchFamily="34" charset="0"/>
              </a:defRPr>
            </a:lvl4pPr>
            <a:lvl5pPr marL="2057400" indent="-228600" eaLnBrk="0" hangingPunct="0">
              <a:defRPr>
                <a:solidFill>
                  <a:srgbClr val="000000"/>
                </a:solidFill>
                <a:latin typeface="Arial" pitchFamily="34" charset="0"/>
                <a:ea typeface="ヒラギノ角ゴ ProN W3"/>
                <a:cs typeface="ヒラギノ角ゴ ProN W3"/>
                <a:sym typeface="Arial" pitchFamily="34" charset="0"/>
              </a:defRPr>
            </a:lvl5pPr>
            <a:lvl6pPr marL="25146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6pPr>
            <a:lvl7pPr marL="29718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7pPr>
            <a:lvl8pPr marL="34290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8pPr>
            <a:lvl9pPr marL="38862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9pPr>
          </a:lstStyle>
          <a:p>
            <a:pPr algn="ctr" defTabSz="914400" eaLnBrk="1" fontAlgn="base" hangingPunct="1">
              <a:spcBef>
                <a:spcPct val="0"/>
              </a:spcBef>
              <a:spcAft>
                <a:spcPct val="0"/>
              </a:spcAft>
            </a:pPr>
            <a:endParaRPr lang="es-UY" altLang="es-BO">
              <a:solidFill>
                <a:srgbClr val="FFFFFF"/>
              </a:solidFill>
            </a:endParaRPr>
          </a:p>
        </p:txBody>
      </p:sp>
      <p:sp>
        <p:nvSpPr>
          <p:cNvPr id="15369" name="TextBox 15"/>
          <p:cNvSpPr txBox="1">
            <a:spLocks noChangeArrowheads="1"/>
          </p:cNvSpPr>
          <p:nvPr/>
        </p:nvSpPr>
        <p:spPr bwMode="auto">
          <a:xfrm>
            <a:off x="3810003" y="4761036"/>
            <a:ext cx="27350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rgbClr val="000000"/>
                </a:solidFill>
                <a:latin typeface="Arial" pitchFamily="34" charset="0"/>
                <a:ea typeface="ヒラギノ角ゴ ProN W3"/>
                <a:cs typeface="ヒラギノ角ゴ ProN W3"/>
                <a:sym typeface="Arial" pitchFamily="34" charset="0"/>
              </a:defRPr>
            </a:lvl1pPr>
            <a:lvl2pPr marL="742950" indent="-285750" eaLnBrk="0" hangingPunct="0">
              <a:defRPr>
                <a:solidFill>
                  <a:srgbClr val="000000"/>
                </a:solidFill>
                <a:latin typeface="Arial" pitchFamily="34" charset="0"/>
                <a:ea typeface="ヒラギノ角ゴ ProN W3"/>
                <a:cs typeface="ヒラギノ角ゴ ProN W3"/>
                <a:sym typeface="Arial" pitchFamily="34" charset="0"/>
              </a:defRPr>
            </a:lvl2pPr>
            <a:lvl3pPr marL="1143000" indent="-228600" eaLnBrk="0" hangingPunct="0">
              <a:defRPr>
                <a:solidFill>
                  <a:srgbClr val="000000"/>
                </a:solidFill>
                <a:latin typeface="Arial" pitchFamily="34" charset="0"/>
                <a:ea typeface="ヒラギノ角ゴ ProN W3"/>
                <a:cs typeface="ヒラギノ角ゴ ProN W3"/>
                <a:sym typeface="Arial" pitchFamily="34" charset="0"/>
              </a:defRPr>
            </a:lvl3pPr>
            <a:lvl4pPr marL="1600200" indent="-228600" eaLnBrk="0" hangingPunct="0">
              <a:defRPr>
                <a:solidFill>
                  <a:srgbClr val="000000"/>
                </a:solidFill>
                <a:latin typeface="Arial" pitchFamily="34" charset="0"/>
                <a:ea typeface="ヒラギノ角ゴ ProN W3"/>
                <a:cs typeface="ヒラギノ角ゴ ProN W3"/>
                <a:sym typeface="Arial" pitchFamily="34" charset="0"/>
              </a:defRPr>
            </a:lvl4pPr>
            <a:lvl5pPr marL="2057400" indent="-228600" eaLnBrk="0" hangingPunct="0">
              <a:defRPr>
                <a:solidFill>
                  <a:srgbClr val="000000"/>
                </a:solidFill>
                <a:latin typeface="Arial" pitchFamily="34" charset="0"/>
                <a:ea typeface="ヒラギノ角ゴ ProN W3"/>
                <a:cs typeface="ヒラギノ角ゴ ProN W3"/>
                <a:sym typeface="Arial" pitchFamily="34" charset="0"/>
              </a:defRPr>
            </a:lvl5pPr>
            <a:lvl6pPr marL="25146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6pPr>
            <a:lvl7pPr marL="29718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7pPr>
            <a:lvl8pPr marL="34290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8pPr>
            <a:lvl9pPr marL="38862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9pPr>
          </a:lstStyle>
          <a:p>
            <a:pPr defTabSz="914400" eaLnBrk="1" fontAlgn="base" hangingPunct="1">
              <a:spcBef>
                <a:spcPct val="0"/>
              </a:spcBef>
              <a:spcAft>
                <a:spcPct val="0"/>
              </a:spcAft>
            </a:pPr>
            <a:r>
              <a:rPr lang="en-US" altLang="es-BO" sz="2400" b="1" dirty="0" err="1">
                <a:latin typeface="Aharoni" pitchFamily="2" charset="-79"/>
                <a:cs typeface="Aharoni" pitchFamily="2" charset="-79"/>
              </a:rPr>
              <a:t>Respuesta</a:t>
            </a:r>
            <a:r>
              <a:rPr lang="en-US" altLang="es-BO" sz="2400" b="1" dirty="0">
                <a:latin typeface="Aharoni" pitchFamily="2" charset="-79"/>
                <a:cs typeface="Aharoni" pitchFamily="2" charset="-79"/>
              </a:rPr>
              <a:t> </a:t>
            </a:r>
            <a:r>
              <a:rPr lang="en-US" altLang="es-BO" sz="2400" b="1" dirty="0" err="1">
                <a:latin typeface="Aharoni" pitchFamily="2" charset="-79"/>
                <a:cs typeface="Aharoni" pitchFamily="2" charset="-79"/>
              </a:rPr>
              <a:t>crítica</a:t>
            </a:r>
            <a:endParaRPr lang="en-US" altLang="es-BO" sz="2400" b="1" dirty="0">
              <a:latin typeface="Aharoni" pitchFamily="2" charset="-79"/>
              <a:cs typeface="Aharoni" pitchFamily="2" charset="-79"/>
            </a:endParaRPr>
          </a:p>
        </p:txBody>
      </p:sp>
      <p:sp>
        <p:nvSpPr>
          <p:cNvPr id="15370" name="TextBox 17"/>
          <p:cNvSpPr txBox="1">
            <a:spLocks noChangeArrowheads="1"/>
          </p:cNvSpPr>
          <p:nvPr/>
        </p:nvSpPr>
        <p:spPr bwMode="auto">
          <a:xfrm>
            <a:off x="6318162" y="3686071"/>
            <a:ext cx="188224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rgbClr val="000000"/>
                </a:solidFill>
                <a:latin typeface="Arial" pitchFamily="34" charset="0"/>
                <a:ea typeface="ヒラギノ角ゴ ProN W3"/>
                <a:cs typeface="ヒラギノ角ゴ ProN W3"/>
                <a:sym typeface="Arial" pitchFamily="34" charset="0"/>
              </a:defRPr>
            </a:lvl1pPr>
            <a:lvl2pPr marL="742950" indent="-285750" eaLnBrk="0" hangingPunct="0">
              <a:defRPr>
                <a:solidFill>
                  <a:srgbClr val="000000"/>
                </a:solidFill>
                <a:latin typeface="Arial" pitchFamily="34" charset="0"/>
                <a:ea typeface="ヒラギノ角ゴ ProN W3"/>
                <a:cs typeface="ヒラギノ角ゴ ProN W3"/>
                <a:sym typeface="Arial" pitchFamily="34" charset="0"/>
              </a:defRPr>
            </a:lvl2pPr>
            <a:lvl3pPr marL="1143000" indent="-228600" eaLnBrk="0" hangingPunct="0">
              <a:defRPr>
                <a:solidFill>
                  <a:srgbClr val="000000"/>
                </a:solidFill>
                <a:latin typeface="Arial" pitchFamily="34" charset="0"/>
                <a:ea typeface="ヒラギノ角ゴ ProN W3"/>
                <a:cs typeface="ヒラギノ角ゴ ProN W3"/>
                <a:sym typeface="Arial" pitchFamily="34" charset="0"/>
              </a:defRPr>
            </a:lvl3pPr>
            <a:lvl4pPr marL="1600200" indent="-228600" eaLnBrk="0" hangingPunct="0">
              <a:defRPr>
                <a:solidFill>
                  <a:srgbClr val="000000"/>
                </a:solidFill>
                <a:latin typeface="Arial" pitchFamily="34" charset="0"/>
                <a:ea typeface="ヒラギノ角ゴ ProN W3"/>
                <a:cs typeface="ヒラギノ角ゴ ProN W3"/>
                <a:sym typeface="Arial" pitchFamily="34" charset="0"/>
              </a:defRPr>
            </a:lvl4pPr>
            <a:lvl5pPr marL="2057400" indent="-228600" eaLnBrk="0" hangingPunct="0">
              <a:defRPr>
                <a:solidFill>
                  <a:srgbClr val="000000"/>
                </a:solidFill>
                <a:latin typeface="Arial" pitchFamily="34" charset="0"/>
                <a:ea typeface="ヒラギノ角ゴ ProN W3"/>
                <a:cs typeface="ヒラギノ角ゴ ProN W3"/>
                <a:sym typeface="Arial" pitchFamily="34" charset="0"/>
              </a:defRPr>
            </a:lvl5pPr>
            <a:lvl6pPr marL="25146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6pPr>
            <a:lvl7pPr marL="29718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7pPr>
            <a:lvl8pPr marL="34290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8pPr>
            <a:lvl9pPr marL="38862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9pPr>
          </a:lstStyle>
          <a:p>
            <a:pPr defTabSz="914400" eaLnBrk="1" fontAlgn="base" hangingPunct="1">
              <a:spcBef>
                <a:spcPct val="0"/>
              </a:spcBef>
              <a:spcAft>
                <a:spcPct val="0"/>
              </a:spcAft>
            </a:pPr>
            <a:r>
              <a:rPr lang="en-US" altLang="es-BO" sz="2000" b="1" dirty="0" err="1">
                <a:latin typeface="Aharoni" pitchFamily="2" charset="-79"/>
                <a:cs typeface="Aharoni" pitchFamily="2" charset="-79"/>
              </a:rPr>
              <a:t>Recuperación</a:t>
            </a:r>
            <a:endParaRPr lang="en-US" altLang="es-BO" sz="2000" b="1" dirty="0">
              <a:latin typeface="Aharoni" pitchFamily="2" charset="-79"/>
              <a:cs typeface="Aharoni" pitchFamily="2" charset="-79"/>
            </a:endParaRPr>
          </a:p>
          <a:p>
            <a:pPr defTabSz="914400" eaLnBrk="1" fontAlgn="base" hangingPunct="1">
              <a:spcBef>
                <a:spcPct val="0"/>
              </a:spcBef>
              <a:spcAft>
                <a:spcPct val="0"/>
              </a:spcAft>
            </a:pPr>
            <a:r>
              <a:rPr lang="en-US" altLang="es-BO" sz="2000" b="1" dirty="0" err="1">
                <a:latin typeface="Aharoni" pitchFamily="2" charset="-79"/>
                <a:cs typeface="Aharoni" pitchFamily="2" charset="-79"/>
              </a:rPr>
              <a:t>temprana</a:t>
            </a:r>
            <a:endParaRPr lang="en-US" altLang="es-BO" sz="2000" b="1" dirty="0">
              <a:latin typeface="Aharoni" pitchFamily="2" charset="-79"/>
              <a:cs typeface="Aharoni" pitchFamily="2" charset="-79"/>
            </a:endParaRPr>
          </a:p>
        </p:txBody>
      </p:sp>
      <p:sp>
        <p:nvSpPr>
          <p:cNvPr id="15371" name="TextBox 25"/>
          <p:cNvSpPr txBox="1">
            <a:spLocks noChangeArrowheads="1"/>
          </p:cNvSpPr>
          <p:nvPr/>
        </p:nvSpPr>
        <p:spPr bwMode="auto">
          <a:xfrm>
            <a:off x="5668433" y="1412884"/>
            <a:ext cx="6477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rgbClr val="000000"/>
                </a:solidFill>
                <a:latin typeface="Arial" pitchFamily="34" charset="0"/>
                <a:ea typeface="ヒラギノ角ゴ ProN W3"/>
                <a:cs typeface="ヒラギノ角ゴ ProN W3"/>
                <a:sym typeface="Arial" pitchFamily="34" charset="0"/>
              </a:defRPr>
            </a:lvl1pPr>
            <a:lvl2pPr marL="742950" indent="-285750" eaLnBrk="0" hangingPunct="0">
              <a:defRPr>
                <a:solidFill>
                  <a:srgbClr val="000000"/>
                </a:solidFill>
                <a:latin typeface="Arial" pitchFamily="34" charset="0"/>
                <a:ea typeface="ヒラギノ角ゴ ProN W3"/>
                <a:cs typeface="ヒラギノ角ゴ ProN W3"/>
                <a:sym typeface="Arial" pitchFamily="34" charset="0"/>
              </a:defRPr>
            </a:lvl2pPr>
            <a:lvl3pPr marL="1143000" indent="-228600" eaLnBrk="0" hangingPunct="0">
              <a:defRPr>
                <a:solidFill>
                  <a:srgbClr val="000000"/>
                </a:solidFill>
                <a:latin typeface="Arial" pitchFamily="34" charset="0"/>
                <a:ea typeface="ヒラギノ角ゴ ProN W3"/>
                <a:cs typeface="ヒラギノ角ゴ ProN W3"/>
                <a:sym typeface="Arial" pitchFamily="34" charset="0"/>
              </a:defRPr>
            </a:lvl3pPr>
            <a:lvl4pPr marL="1600200" indent="-228600" eaLnBrk="0" hangingPunct="0">
              <a:defRPr>
                <a:solidFill>
                  <a:srgbClr val="000000"/>
                </a:solidFill>
                <a:latin typeface="Arial" pitchFamily="34" charset="0"/>
                <a:ea typeface="ヒラギノ角ゴ ProN W3"/>
                <a:cs typeface="ヒラギノ角ゴ ProN W3"/>
                <a:sym typeface="Arial" pitchFamily="34" charset="0"/>
              </a:defRPr>
            </a:lvl4pPr>
            <a:lvl5pPr marL="2057400" indent="-228600" eaLnBrk="0" hangingPunct="0">
              <a:defRPr>
                <a:solidFill>
                  <a:srgbClr val="000000"/>
                </a:solidFill>
                <a:latin typeface="Arial" pitchFamily="34" charset="0"/>
                <a:ea typeface="ヒラギノ角ゴ ProN W3"/>
                <a:cs typeface="ヒラギノ角ゴ ProN W3"/>
                <a:sym typeface="Arial" pitchFamily="34" charset="0"/>
              </a:defRPr>
            </a:lvl5pPr>
            <a:lvl6pPr marL="25146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6pPr>
            <a:lvl7pPr marL="29718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7pPr>
            <a:lvl8pPr marL="34290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8pPr>
            <a:lvl9pPr marL="38862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9pPr>
          </a:lstStyle>
          <a:p>
            <a:pPr defTabSz="914400" eaLnBrk="1" fontAlgn="base" hangingPunct="1">
              <a:spcBef>
                <a:spcPct val="0"/>
              </a:spcBef>
              <a:spcAft>
                <a:spcPct val="0"/>
              </a:spcAft>
            </a:pPr>
            <a:r>
              <a:rPr lang="en-US" altLang="es-BO" sz="1600" dirty="0" err="1">
                <a:latin typeface="Aharoni" pitchFamily="2" charset="-79"/>
                <a:cs typeface="Aharoni" pitchFamily="2" charset="-79"/>
              </a:rPr>
              <a:t>Adaptado</a:t>
            </a:r>
            <a:r>
              <a:rPr lang="en-US" altLang="es-BO" sz="1600" dirty="0">
                <a:latin typeface="Aharoni" pitchFamily="2" charset="-79"/>
                <a:cs typeface="Aharoni" pitchFamily="2" charset="-79"/>
              </a:rPr>
              <a:t> del </a:t>
            </a:r>
            <a:r>
              <a:rPr lang="en-US" altLang="es-BO" sz="1600" dirty="0" err="1">
                <a:latin typeface="Aharoni" pitchFamily="2" charset="-79"/>
                <a:cs typeface="Aharoni" pitchFamily="2" charset="-79"/>
              </a:rPr>
              <a:t>Subgrupo</a:t>
            </a:r>
            <a:r>
              <a:rPr lang="en-US" altLang="es-BO" sz="1600" dirty="0">
                <a:latin typeface="Aharoni" pitchFamily="2" charset="-79"/>
                <a:cs typeface="Aharoni" pitchFamily="2" charset="-79"/>
              </a:rPr>
              <a:t> de </a:t>
            </a:r>
            <a:r>
              <a:rPr lang="en-US" altLang="es-BO" sz="1600" dirty="0" err="1">
                <a:latin typeface="Aharoni" pitchFamily="2" charset="-79"/>
                <a:cs typeface="Aharoni" pitchFamily="2" charset="-79"/>
              </a:rPr>
              <a:t>Trabajo</a:t>
            </a:r>
            <a:r>
              <a:rPr lang="en-US" altLang="es-BO" sz="1600" dirty="0">
                <a:latin typeface="Aharoni" pitchFamily="2" charset="-79"/>
                <a:cs typeface="Aharoni" pitchFamily="2" charset="-79"/>
              </a:rPr>
              <a:t> </a:t>
            </a:r>
            <a:r>
              <a:rPr lang="en-US" altLang="es-BO" sz="1600" dirty="0" err="1">
                <a:latin typeface="Aharoni" pitchFamily="2" charset="-79"/>
                <a:cs typeface="Aharoni" pitchFamily="2" charset="-79"/>
              </a:rPr>
              <a:t>sobre</a:t>
            </a:r>
            <a:r>
              <a:rPr lang="en-US" altLang="es-BO" sz="1600" dirty="0">
                <a:latin typeface="Aharoni" pitchFamily="2" charset="-79"/>
                <a:cs typeface="Aharoni" pitchFamily="2" charset="-79"/>
              </a:rPr>
              <a:t> </a:t>
            </a:r>
            <a:r>
              <a:rPr lang="en-US" altLang="es-BO" sz="1600" dirty="0" err="1">
                <a:latin typeface="Aharoni" pitchFamily="2" charset="-79"/>
                <a:cs typeface="Aharoni" pitchFamily="2" charset="-79"/>
              </a:rPr>
              <a:t>preparación</a:t>
            </a:r>
            <a:r>
              <a:rPr lang="en-US" altLang="es-BO" sz="1600" dirty="0">
                <a:latin typeface="Aharoni" pitchFamily="2" charset="-79"/>
                <a:cs typeface="Aharoni" pitchFamily="2" charset="-79"/>
              </a:rPr>
              <a:t> y </a:t>
            </a:r>
            <a:r>
              <a:rPr lang="en-US" altLang="es-BO" sz="1600" dirty="0" err="1">
                <a:latin typeface="Aharoni" pitchFamily="2" charset="-79"/>
                <a:cs typeface="Aharoni" pitchFamily="2" charset="-79"/>
              </a:rPr>
              <a:t>planificación</a:t>
            </a:r>
            <a:r>
              <a:rPr lang="en-US" altLang="es-BO" sz="1600" dirty="0">
                <a:latin typeface="Aharoni" pitchFamily="2" charset="-79"/>
                <a:cs typeface="Aharoni" pitchFamily="2" charset="-79"/>
              </a:rPr>
              <a:t> para </a:t>
            </a:r>
            <a:r>
              <a:rPr lang="en-US" altLang="es-BO" sz="1600" dirty="0" err="1">
                <a:latin typeface="Aharoni" pitchFamily="2" charset="-79"/>
                <a:cs typeface="Aharoni" pitchFamily="2" charset="-79"/>
              </a:rPr>
              <a:t>imprevistos</a:t>
            </a:r>
            <a:r>
              <a:rPr lang="en-US" altLang="es-BO" sz="1600" dirty="0">
                <a:latin typeface="Aharoni" pitchFamily="2" charset="-79"/>
                <a:cs typeface="Aharoni" pitchFamily="2" charset="-79"/>
              </a:rPr>
              <a:t> del </a:t>
            </a:r>
            <a:r>
              <a:rPr lang="en-US" altLang="es-BO" sz="1600" dirty="0" err="1">
                <a:latin typeface="Aharoni" pitchFamily="2" charset="-79"/>
                <a:cs typeface="Aharoni" pitchFamily="2" charset="-79"/>
              </a:rPr>
              <a:t>Comité</a:t>
            </a:r>
            <a:r>
              <a:rPr lang="en-US" altLang="es-BO" sz="1600" dirty="0">
                <a:latin typeface="Aharoni" pitchFamily="2" charset="-79"/>
                <a:cs typeface="Aharoni" pitchFamily="2" charset="-79"/>
              </a:rPr>
              <a:t> Permanente entre </a:t>
            </a:r>
            <a:r>
              <a:rPr lang="en-US" altLang="es-BO" sz="1600" dirty="0" err="1">
                <a:latin typeface="Aharoni" pitchFamily="2" charset="-79"/>
                <a:cs typeface="Aharoni" pitchFamily="2" charset="-79"/>
              </a:rPr>
              <a:t>Organismos</a:t>
            </a:r>
            <a:endParaRPr lang="en-US" altLang="es-BO" sz="1600" dirty="0">
              <a:latin typeface="Aharoni" pitchFamily="2" charset="-79"/>
              <a:cs typeface="Aharoni" pitchFamily="2" charset="-79"/>
            </a:endParaRPr>
          </a:p>
        </p:txBody>
      </p:sp>
      <p:sp>
        <p:nvSpPr>
          <p:cNvPr id="15372" name="TextBox 26"/>
          <p:cNvSpPr txBox="1">
            <a:spLocks noChangeArrowheads="1"/>
          </p:cNvSpPr>
          <p:nvPr/>
        </p:nvSpPr>
        <p:spPr bwMode="auto">
          <a:xfrm>
            <a:off x="239185" y="5643571"/>
            <a:ext cx="240322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rgbClr val="000000"/>
                </a:solidFill>
                <a:latin typeface="Arial" pitchFamily="34" charset="0"/>
                <a:ea typeface="ヒラギノ角ゴ ProN W3"/>
                <a:cs typeface="ヒラギノ角ゴ ProN W3"/>
                <a:sym typeface="Arial" pitchFamily="34" charset="0"/>
              </a:defRPr>
            </a:lvl1pPr>
            <a:lvl2pPr marL="742950" indent="-285750" eaLnBrk="0" hangingPunct="0">
              <a:defRPr>
                <a:solidFill>
                  <a:srgbClr val="000000"/>
                </a:solidFill>
                <a:latin typeface="Arial" pitchFamily="34" charset="0"/>
                <a:ea typeface="ヒラギノ角ゴ ProN W3"/>
                <a:cs typeface="ヒラギノ角ゴ ProN W3"/>
                <a:sym typeface="Arial" pitchFamily="34" charset="0"/>
              </a:defRPr>
            </a:lvl2pPr>
            <a:lvl3pPr marL="1143000" indent="-228600" eaLnBrk="0" hangingPunct="0">
              <a:defRPr>
                <a:solidFill>
                  <a:srgbClr val="000000"/>
                </a:solidFill>
                <a:latin typeface="Arial" pitchFamily="34" charset="0"/>
                <a:ea typeface="ヒラギノ角ゴ ProN W3"/>
                <a:cs typeface="ヒラギノ角ゴ ProN W3"/>
                <a:sym typeface="Arial" pitchFamily="34" charset="0"/>
              </a:defRPr>
            </a:lvl3pPr>
            <a:lvl4pPr marL="1600200" indent="-228600" eaLnBrk="0" hangingPunct="0">
              <a:defRPr>
                <a:solidFill>
                  <a:srgbClr val="000000"/>
                </a:solidFill>
                <a:latin typeface="Arial" pitchFamily="34" charset="0"/>
                <a:ea typeface="ヒラギノ角ゴ ProN W3"/>
                <a:cs typeface="ヒラギノ角ゴ ProN W3"/>
                <a:sym typeface="Arial" pitchFamily="34" charset="0"/>
              </a:defRPr>
            </a:lvl4pPr>
            <a:lvl5pPr marL="2057400" indent="-228600" eaLnBrk="0" hangingPunct="0">
              <a:defRPr>
                <a:solidFill>
                  <a:srgbClr val="000000"/>
                </a:solidFill>
                <a:latin typeface="Arial" pitchFamily="34" charset="0"/>
                <a:ea typeface="ヒラギノ角ゴ ProN W3"/>
                <a:cs typeface="ヒラギノ角ゴ ProN W3"/>
                <a:sym typeface="Arial" pitchFamily="34" charset="0"/>
              </a:defRPr>
            </a:lvl5pPr>
            <a:lvl6pPr marL="25146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6pPr>
            <a:lvl7pPr marL="29718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7pPr>
            <a:lvl8pPr marL="34290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8pPr>
            <a:lvl9pPr marL="38862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9pPr>
          </a:lstStyle>
          <a:p>
            <a:pPr algn="ctr" defTabSz="914400" eaLnBrk="1" fontAlgn="base" hangingPunct="1">
              <a:spcBef>
                <a:spcPct val="0"/>
              </a:spcBef>
              <a:spcAft>
                <a:spcPct val="0"/>
              </a:spcAft>
            </a:pPr>
            <a:r>
              <a:rPr lang="en-US" altLang="es-BO" b="1" dirty="0">
                <a:solidFill>
                  <a:srgbClr val="3A8F7E"/>
                </a:solidFill>
                <a:latin typeface="Aharoni" pitchFamily="2" charset="-79"/>
                <a:cs typeface="Aharoni" pitchFamily="2" charset="-79"/>
              </a:rPr>
              <a:t>Antes del </a:t>
            </a:r>
          </a:p>
          <a:p>
            <a:pPr algn="ctr" defTabSz="914400" eaLnBrk="1" fontAlgn="base" hangingPunct="1">
              <a:spcBef>
                <a:spcPct val="0"/>
              </a:spcBef>
              <a:spcAft>
                <a:spcPct val="0"/>
              </a:spcAft>
            </a:pPr>
            <a:r>
              <a:rPr lang="en-US" altLang="es-BO" b="1" dirty="0" err="1">
                <a:solidFill>
                  <a:srgbClr val="3A8F7E"/>
                </a:solidFill>
                <a:latin typeface="Aharoni" pitchFamily="2" charset="-79"/>
                <a:cs typeface="Aharoni" pitchFamily="2" charset="-79"/>
              </a:rPr>
              <a:t>desencadenamiento</a:t>
            </a:r>
            <a:endParaRPr lang="en-US" altLang="es-BO" b="1" dirty="0">
              <a:solidFill>
                <a:srgbClr val="3A8F7E"/>
              </a:solidFill>
              <a:latin typeface="Aharoni" pitchFamily="2" charset="-79"/>
              <a:cs typeface="Aharoni" pitchFamily="2" charset="-79"/>
            </a:endParaRPr>
          </a:p>
        </p:txBody>
      </p:sp>
      <p:sp>
        <p:nvSpPr>
          <p:cNvPr id="15373" name="TextBox 27"/>
          <p:cNvSpPr txBox="1">
            <a:spLocks noChangeArrowheads="1"/>
          </p:cNvSpPr>
          <p:nvPr/>
        </p:nvSpPr>
        <p:spPr bwMode="auto">
          <a:xfrm>
            <a:off x="7430279" y="5572134"/>
            <a:ext cx="354456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rgbClr val="000000"/>
                </a:solidFill>
                <a:latin typeface="Arial" pitchFamily="34" charset="0"/>
                <a:ea typeface="ヒラギノ角ゴ ProN W3"/>
                <a:cs typeface="ヒラギノ角ゴ ProN W3"/>
                <a:sym typeface="Arial" pitchFamily="34" charset="0"/>
              </a:defRPr>
            </a:lvl1pPr>
            <a:lvl2pPr marL="742950" indent="-285750" eaLnBrk="0" hangingPunct="0">
              <a:defRPr>
                <a:solidFill>
                  <a:srgbClr val="000000"/>
                </a:solidFill>
                <a:latin typeface="Arial" pitchFamily="34" charset="0"/>
                <a:ea typeface="ヒラギノ角ゴ ProN W3"/>
                <a:cs typeface="ヒラギノ角ゴ ProN W3"/>
                <a:sym typeface="Arial" pitchFamily="34" charset="0"/>
              </a:defRPr>
            </a:lvl2pPr>
            <a:lvl3pPr marL="1143000" indent="-228600" eaLnBrk="0" hangingPunct="0">
              <a:defRPr>
                <a:solidFill>
                  <a:srgbClr val="000000"/>
                </a:solidFill>
                <a:latin typeface="Arial" pitchFamily="34" charset="0"/>
                <a:ea typeface="ヒラギノ角ゴ ProN W3"/>
                <a:cs typeface="ヒラギノ角ゴ ProN W3"/>
                <a:sym typeface="Arial" pitchFamily="34" charset="0"/>
              </a:defRPr>
            </a:lvl3pPr>
            <a:lvl4pPr marL="1600200" indent="-228600" eaLnBrk="0" hangingPunct="0">
              <a:defRPr>
                <a:solidFill>
                  <a:srgbClr val="000000"/>
                </a:solidFill>
                <a:latin typeface="Arial" pitchFamily="34" charset="0"/>
                <a:ea typeface="ヒラギノ角ゴ ProN W3"/>
                <a:cs typeface="ヒラギノ角ゴ ProN W3"/>
                <a:sym typeface="Arial" pitchFamily="34" charset="0"/>
              </a:defRPr>
            </a:lvl4pPr>
            <a:lvl5pPr marL="2057400" indent="-228600" eaLnBrk="0" hangingPunct="0">
              <a:defRPr>
                <a:solidFill>
                  <a:srgbClr val="000000"/>
                </a:solidFill>
                <a:latin typeface="Arial" pitchFamily="34" charset="0"/>
                <a:ea typeface="ヒラギノ角ゴ ProN W3"/>
                <a:cs typeface="ヒラギノ角ゴ ProN W3"/>
                <a:sym typeface="Arial" pitchFamily="34" charset="0"/>
              </a:defRPr>
            </a:lvl5pPr>
            <a:lvl6pPr marL="25146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6pPr>
            <a:lvl7pPr marL="29718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7pPr>
            <a:lvl8pPr marL="34290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8pPr>
            <a:lvl9pPr marL="38862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9pPr>
          </a:lstStyle>
          <a:p>
            <a:pPr algn="ctr" defTabSz="914400" eaLnBrk="1" fontAlgn="base" hangingPunct="1">
              <a:spcBef>
                <a:spcPct val="0"/>
              </a:spcBef>
              <a:spcAft>
                <a:spcPct val="0"/>
              </a:spcAft>
            </a:pPr>
            <a:r>
              <a:rPr lang="en-US" altLang="es-BO" b="1" dirty="0" err="1">
                <a:solidFill>
                  <a:srgbClr val="3A8F7E"/>
                </a:solidFill>
                <a:latin typeface="Aharoni" pitchFamily="2" charset="-79"/>
                <a:cs typeface="Aharoni" pitchFamily="2" charset="-79"/>
              </a:rPr>
              <a:t>En</a:t>
            </a:r>
            <a:r>
              <a:rPr lang="en-US" altLang="es-BO" b="1" dirty="0">
                <a:solidFill>
                  <a:srgbClr val="3A8F7E"/>
                </a:solidFill>
                <a:latin typeface="Aharoni" pitchFamily="2" charset="-79"/>
                <a:cs typeface="Aharoni" pitchFamily="2" charset="-79"/>
              </a:rPr>
              <a:t> general de </a:t>
            </a:r>
            <a:r>
              <a:rPr lang="en-US" altLang="es-BO" b="1" dirty="0" err="1">
                <a:solidFill>
                  <a:srgbClr val="3A8F7E"/>
                </a:solidFill>
                <a:latin typeface="Aharoni" pitchFamily="2" charset="-79"/>
                <a:cs typeface="Aharoni" pitchFamily="2" charset="-79"/>
              </a:rPr>
              <a:t>varias</a:t>
            </a:r>
            <a:r>
              <a:rPr lang="en-US" altLang="es-BO" b="1" dirty="0">
                <a:solidFill>
                  <a:srgbClr val="3A8F7E"/>
                </a:solidFill>
                <a:latin typeface="Aharoni" pitchFamily="2" charset="-79"/>
                <a:cs typeface="Aharoni" pitchFamily="2" charset="-79"/>
              </a:rPr>
              <a:t> </a:t>
            </a:r>
            <a:r>
              <a:rPr lang="en-US" altLang="es-BO" b="1" dirty="0" err="1">
                <a:solidFill>
                  <a:srgbClr val="3A8F7E"/>
                </a:solidFill>
                <a:latin typeface="Aharoni" pitchFamily="2" charset="-79"/>
                <a:cs typeface="Aharoni" pitchFamily="2" charset="-79"/>
              </a:rPr>
              <a:t>semanas</a:t>
            </a:r>
            <a:r>
              <a:rPr lang="en-US" altLang="es-BO" b="1" dirty="0">
                <a:solidFill>
                  <a:srgbClr val="3A8F7E"/>
                </a:solidFill>
                <a:latin typeface="Aharoni" pitchFamily="2" charset="-79"/>
                <a:cs typeface="Aharoni" pitchFamily="2" charset="-79"/>
              </a:rPr>
              <a:t> </a:t>
            </a:r>
          </a:p>
          <a:p>
            <a:pPr algn="ctr" defTabSz="914400" eaLnBrk="1" fontAlgn="base" hangingPunct="1">
              <a:spcBef>
                <a:spcPct val="0"/>
              </a:spcBef>
              <a:spcAft>
                <a:spcPct val="0"/>
              </a:spcAft>
            </a:pPr>
            <a:r>
              <a:rPr lang="en-US" altLang="es-BO" b="1" dirty="0">
                <a:solidFill>
                  <a:srgbClr val="3A8F7E"/>
                </a:solidFill>
                <a:latin typeface="Aharoni" pitchFamily="2" charset="-79"/>
                <a:cs typeface="Aharoni" pitchFamily="2" charset="-79"/>
              </a:rPr>
              <a:t>a </a:t>
            </a:r>
            <a:r>
              <a:rPr lang="en-US" altLang="es-BO" b="1" dirty="0" err="1">
                <a:solidFill>
                  <a:srgbClr val="3A8F7E"/>
                </a:solidFill>
                <a:latin typeface="Aharoni" pitchFamily="2" charset="-79"/>
                <a:cs typeface="Aharoni" pitchFamily="2" charset="-79"/>
              </a:rPr>
              <a:t>varios</a:t>
            </a:r>
            <a:r>
              <a:rPr lang="en-US" altLang="es-BO" b="1" dirty="0">
                <a:solidFill>
                  <a:srgbClr val="3A8F7E"/>
                </a:solidFill>
                <a:latin typeface="Aharoni" pitchFamily="2" charset="-79"/>
                <a:cs typeface="Aharoni" pitchFamily="2" charset="-79"/>
              </a:rPr>
              <a:t> </a:t>
            </a:r>
            <a:r>
              <a:rPr lang="en-US" altLang="es-BO" b="1" dirty="0" err="1">
                <a:solidFill>
                  <a:srgbClr val="3A8F7E"/>
                </a:solidFill>
                <a:latin typeface="Aharoni" pitchFamily="2" charset="-79"/>
                <a:cs typeface="Aharoni" pitchFamily="2" charset="-79"/>
              </a:rPr>
              <a:t>meses</a:t>
            </a:r>
            <a:endParaRPr lang="en-US" altLang="es-BO" b="1" dirty="0">
              <a:solidFill>
                <a:srgbClr val="3A8F7E"/>
              </a:solidFill>
              <a:latin typeface="Aharoni" pitchFamily="2" charset="-79"/>
              <a:cs typeface="Aharoni" pitchFamily="2" charset="-79"/>
            </a:endParaRPr>
          </a:p>
        </p:txBody>
      </p:sp>
      <p:sp>
        <p:nvSpPr>
          <p:cNvPr id="15374" name="Rectangle 5"/>
          <p:cNvSpPr txBox="1">
            <a:spLocks noChangeArrowheads="1"/>
          </p:cNvSpPr>
          <p:nvPr/>
        </p:nvSpPr>
        <p:spPr bwMode="auto">
          <a:xfrm>
            <a:off x="46568" y="0"/>
            <a:ext cx="12098866" cy="1412884"/>
          </a:xfrm>
          <a:prstGeom prst="rect">
            <a:avLst/>
          </a:prstGeom>
          <a:solidFill>
            <a:schemeClr val="bg1"/>
          </a:solidFill>
          <a:ln>
            <a:noFill/>
          </a:ln>
        </p:spPr>
        <p:txBody>
          <a:bodyPr rIns="132080"/>
          <a:lstStyle>
            <a:lvl1pPr eaLnBrk="0" hangingPunct="0">
              <a:defRPr>
                <a:solidFill>
                  <a:srgbClr val="000000"/>
                </a:solidFill>
                <a:latin typeface="Arial" pitchFamily="34" charset="0"/>
                <a:ea typeface="ヒラギノ角ゴ ProN W3"/>
                <a:cs typeface="ヒラギノ角ゴ ProN W3"/>
                <a:sym typeface="Arial" pitchFamily="34" charset="0"/>
              </a:defRPr>
            </a:lvl1pPr>
            <a:lvl2pPr marL="742950" indent="-285750" eaLnBrk="0" hangingPunct="0">
              <a:defRPr>
                <a:solidFill>
                  <a:srgbClr val="000000"/>
                </a:solidFill>
                <a:latin typeface="Arial" pitchFamily="34" charset="0"/>
                <a:ea typeface="ヒラギノ角ゴ ProN W3"/>
                <a:cs typeface="ヒラギノ角ゴ ProN W3"/>
                <a:sym typeface="Arial" pitchFamily="34" charset="0"/>
              </a:defRPr>
            </a:lvl2pPr>
            <a:lvl3pPr marL="1143000" indent="-228600" eaLnBrk="0" hangingPunct="0">
              <a:defRPr>
                <a:solidFill>
                  <a:srgbClr val="000000"/>
                </a:solidFill>
                <a:latin typeface="Arial" pitchFamily="34" charset="0"/>
                <a:ea typeface="ヒラギノ角ゴ ProN W3"/>
                <a:cs typeface="ヒラギノ角ゴ ProN W3"/>
                <a:sym typeface="Arial" pitchFamily="34" charset="0"/>
              </a:defRPr>
            </a:lvl3pPr>
            <a:lvl4pPr marL="1600200" indent="-228600" eaLnBrk="0" hangingPunct="0">
              <a:defRPr>
                <a:solidFill>
                  <a:srgbClr val="000000"/>
                </a:solidFill>
                <a:latin typeface="Arial" pitchFamily="34" charset="0"/>
                <a:ea typeface="ヒラギノ角ゴ ProN W3"/>
                <a:cs typeface="ヒラギノ角ゴ ProN W3"/>
                <a:sym typeface="Arial" pitchFamily="34" charset="0"/>
              </a:defRPr>
            </a:lvl4pPr>
            <a:lvl5pPr marL="2057400" indent="-228600" eaLnBrk="0" hangingPunct="0">
              <a:defRPr>
                <a:solidFill>
                  <a:srgbClr val="000000"/>
                </a:solidFill>
                <a:latin typeface="Arial" pitchFamily="34" charset="0"/>
                <a:ea typeface="ヒラギノ角ゴ ProN W3"/>
                <a:cs typeface="ヒラギノ角ゴ ProN W3"/>
                <a:sym typeface="Arial" pitchFamily="34" charset="0"/>
              </a:defRPr>
            </a:lvl5pPr>
            <a:lvl6pPr marL="25146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6pPr>
            <a:lvl7pPr marL="29718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7pPr>
            <a:lvl8pPr marL="34290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8pPr>
            <a:lvl9pPr marL="38862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9pPr>
          </a:lstStyle>
          <a:p>
            <a:pPr algn="ctr" defTabSz="914400" eaLnBrk="1" fontAlgn="base" hangingPunct="1">
              <a:spcBef>
                <a:spcPct val="0"/>
              </a:spcBef>
              <a:spcAft>
                <a:spcPct val="0"/>
              </a:spcAft>
            </a:pPr>
            <a:r>
              <a:rPr lang="en-US" altLang="es-BO" sz="3200" b="1" dirty="0">
                <a:solidFill>
                  <a:srgbClr val="00A585"/>
                </a:solidFill>
                <a:cs typeface="Arial" panose="020B0604020202020204" pitchFamily="34" charset="0"/>
              </a:rPr>
              <a:t>Marco conceptual de las </a:t>
            </a:r>
            <a:r>
              <a:rPr lang="en-US" altLang="es-BO" sz="3200" b="1" dirty="0" err="1">
                <a:solidFill>
                  <a:srgbClr val="00A585"/>
                </a:solidFill>
                <a:cs typeface="Arial" panose="020B0604020202020204" pitchFamily="34" charset="0"/>
              </a:rPr>
              <a:t>etapas</a:t>
            </a:r>
            <a:r>
              <a:rPr lang="en-US" altLang="es-BO" sz="3200" b="1" dirty="0">
                <a:solidFill>
                  <a:srgbClr val="00A585"/>
                </a:solidFill>
                <a:cs typeface="Arial" panose="020B0604020202020204" pitchFamily="34" charset="0"/>
              </a:rPr>
              <a:t> de </a:t>
            </a:r>
            <a:r>
              <a:rPr lang="en-US" altLang="es-BO" sz="3200" b="1" dirty="0" err="1">
                <a:solidFill>
                  <a:srgbClr val="00A585"/>
                </a:solidFill>
                <a:cs typeface="Arial" panose="020B0604020202020204" pitchFamily="34" charset="0"/>
              </a:rPr>
              <a:t>situaciones</a:t>
            </a:r>
            <a:r>
              <a:rPr lang="en-US" altLang="es-BO" sz="3200" b="1" dirty="0">
                <a:solidFill>
                  <a:srgbClr val="00A585"/>
                </a:solidFill>
                <a:cs typeface="Arial" panose="020B0604020202020204" pitchFamily="34" charset="0"/>
              </a:rPr>
              <a:t> de </a:t>
            </a:r>
            <a:r>
              <a:rPr lang="en-US" altLang="es-BO" sz="3200" b="1" dirty="0" err="1">
                <a:solidFill>
                  <a:srgbClr val="00A585"/>
                </a:solidFill>
                <a:cs typeface="Arial" panose="020B0604020202020204" pitchFamily="34" charset="0"/>
              </a:rPr>
              <a:t>emergencia</a:t>
            </a:r>
            <a:r>
              <a:rPr lang="en-US" altLang="es-BO" sz="3200" b="1" dirty="0">
                <a:solidFill>
                  <a:srgbClr val="00A585"/>
                </a:solidFill>
                <a:cs typeface="Arial" panose="020B0604020202020204" pitchFamily="34" charset="0"/>
              </a:rPr>
              <a:t>, para la </a:t>
            </a:r>
            <a:r>
              <a:rPr lang="en-US" altLang="es-BO" sz="3200" b="1" dirty="0" err="1">
                <a:solidFill>
                  <a:srgbClr val="00A585"/>
                </a:solidFill>
                <a:cs typeface="Arial" panose="020B0604020202020204" pitchFamily="34" charset="0"/>
              </a:rPr>
              <a:t>aplicacion</a:t>
            </a:r>
            <a:r>
              <a:rPr lang="en-US" altLang="es-BO" sz="3200" b="1" dirty="0">
                <a:solidFill>
                  <a:srgbClr val="00A585"/>
                </a:solidFill>
                <a:cs typeface="Arial" panose="020B0604020202020204" pitchFamily="34" charset="0"/>
              </a:rPr>
              <a:t> de las </a:t>
            </a:r>
            <a:r>
              <a:rPr lang="en-US" altLang="es-BO" sz="3200" b="1" dirty="0" err="1">
                <a:solidFill>
                  <a:srgbClr val="00A585"/>
                </a:solidFill>
                <a:cs typeface="Arial" panose="020B0604020202020204" pitchFamily="34" charset="0"/>
              </a:rPr>
              <a:t>Normas</a:t>
            </a:r>
            <a:r>
              <a:rPr lang="en-US" altLang="es-BO" sz="3200" b="1" dirty="0">
                <a:solidFill>
                  <a:srgbClr val="00A585"/>
                </a:solidFill>
                <a:cs typeface="Arial" panose="020B0604020202020204" pitchFamily="34" charset="0"/>
              </a:rPr>
              <a:t> Amigas</a:t>
            </a:r>
          </a:p>
        </p:txBody>
      </p:sp>
      <p:sp>
        <p:nvSpPr>
          <p:cNvPr id="15375" name="Freeform 31"/>
          <p:cNvSpPr>
            <a:spLocks/>
          </p:cNvSpPr>
          <p:nvPr/>
        </p:nvSpPr>
        <p:spPr bwMode="auto">
          <a:xfrm>
            <a:off x="304801" y="1828800"/>
            <a:ext cx="11144251" cy="1905000"/>
          </a:xfrm>
          <a:custGeom>
            <a:avLst/>
            <a:gdLst>
              <a:gd name="T0" fmla="*/ 0 w 8506691"/>
              <a:gd name="T1" fmla="*/ 55846 h 2408382"/>
              <a:gd name="T2" fmla="*/ 1463338 w 8506691"/>
              <a:gd name="T3" fmla="*/ 53894 h 2408382"/>
              <a:gd name="T4" fmla="*/ 1860525 w 8506691"/>
              <a:gd name="T5" fmla="*/ 39905 h 2408382"/>
              <a:gd name="T6" fmla="*/ 2215910 w 8506691"/>
              <a:gd name="T7" fmla="*/ 8350 h 2408382"/>
              <a:gd name="T8" fmla="*/ 2477216 w 8506691"/>
              <a:gd name="T9" fmla="*/ 2494 h 2408382"/>
              <a:gd name="T10" fmla="*/ 3146174 w 8506691"/>
              <a:gd name="T11" fmla="*/ 23314 h 2408382"/>
              <a:gd name="T12" fmla="*/ 3783771 w 8506691"/>
              <a:gd name="T13" fmla="*/ 39255 h 2408382"/>
              <a:gd name="T14" fmla="*/ 4609507 w 8506691"/>
              <a:gd name="T15" fmla="*/ 43810 h 2408382"/>
              <a:gd name="T16" fmla="*/ 5696556 w 8506691"/>
              <a:gd name="T17" fmla="*/ 44785 h 2408382"/>
              <a:gd name="T18" fmla="*/ 6417771 w 8506691"/>
              <a:gd name="T19" fmla="*/ 45111 h 2408382"/>
              <a:gd name="T20" fmla="*/ 6417771 w 8506691"/>
              <a:gd name="T21" fmla="*/ 45111 h 240838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506691"/>
              <a:gd name="T34" fmla="*/ 0 h 2408382"/>
              <a:gd name="T35" fmla="*/ 8506691 w 8506691"/>
              <a:gd name="T36" fmla="*/ 2408382 h 240838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506691" h="2408382">
                <a:moveTo>
                  <a:pt x="0" y="2378363"/>
                </a:moveTo>
                <a:cubicBezTo>
                  <a:pt x="764309" y="2393372"/>
                  <a:pt x="1528618" y="2408382"/>
                  <a:pt x="1939636" y="2295236"/>
                </a:cubicBezTo>
                <a:cubicBezTo>
                  <a:pt x="2350654" y="2182091"/>
                  <a:pt x="2299854" y="2022763"/>
                  <a:pt x="2466109" y="1699490"/>
                </a:cubicBezTo>
                <a:cubicBezTo>
                  <a:pt x="2632364" y="1376217"/>
                  <a:pt x="2800928" y="621144"/>
                  <a:pt x="2937164" y="355599"/>
                </a:cubicBezTo>
                <a:cubicBezTo>
                  <a:pt x="3073400" y="90054"/>
                  <a:pt x="3078018" y="0"/>
                  <a:pt x="3283527" y="106218"/>
                </a:cubicBezTo>
                <a:cubicBezTo>
                  <a:pt x="3489036" y="212436"/>
                  <a:pt x="3881582" y="731982"/>
                  <a:pt x="4170218" y="992909"/>
                </a:cubicBezTo>
                <a:cubicBezTo>
                  <a:pt x="4458854" y="1253836"/>
                  <a:pt x="4692073" y="1526308"/>
                  <a:pt x="5015346" y="1671781"/>
                </a:cubicBezTo>
                <a:cubicBezTo>
                  <a:pt x="5338619" y="1817254"/>
                  <a:pt x="5687291" y="1826490"/>
                  <a:pt x="6109855" y="1865745"/>
                </a:cubicBezTo>
                <a:cubicBezTo>
                  <a:pt x="6532419" y="1905000"/>
                  <a:pt x="7550727" y="1907309"/>
                  <a:pt x="7550727" y="1907309"/>
                </a:cubicBezTo>
                <a:lnTo>
                  <a:pt x="8506691" y="1921163"/>
                </a:lnTo>
              </a:path>
            </a:pathLst>
          </a:custGeom>
          <a:noFill/>
          <a:ln w="31750" cap="flat" cmpd="sng">
            <a:solidFill>
              <a:srgbClr val="FF3300"/>
            </a:solidFill>
            <a:prstDash val="sysDot"/>
            <a:round/>
            <a:headEnd/>
            <a:tailEnd/>
          </a:ln>
          <a:extLst>
            <a:ext uri="{909E8E84-426E-40DD-AFC4-6F175D3DCCD1}">
              <a14:hiddenFill xmlns:a14="http://schemas.microsoft.com/office/drawing/2010/main">
                <a:solidFill>
                  <a:srgbClr val="FFFFFF"/>
                </a:solidFill>
              </a14:hiddenFill>
            </a:ext>
          </a:extLst>
        </p:spPr>
        <p:txBody>
          <a:bodyPr anchor="ctr"/>
          <a:lstStyle/>
          <a:p>
            <a:pPr defTabSz="914400" fontAlgn="base">
              <a:spcBef>
                <a:spcPct val="0"/>
              </a:spcBef>
              <a:spcAft>
                <a:spcPct val="0"/>
              </a:spcAft>
            </a:pPr>
            <a:endParaRPr lang="es-BO">
              <a:solidFill>
                <a:srgbClr val="000000"/>
              </a:solidFill>
              <a:sym typeface="Arial" pitchFamily="34" charset="0"/>
            </a:endParaRPr>
          </a:p>
        </p:txBody>
      </p:sp>
      <p:sp>
        <p:nvSpPr>
          <p:cNvPr id="15376" name="Rectangle 19"/>
          <p:cNvSpPr>
            <a:spLocks noChangeArrowheads="1"/>
          </p:cNvSpPr>
          <p:nvPr/>
        </p:nvSpPr>
        <p:spPr bwMode="auto">
          <a:xfrm>
            <a:off x="8286752" y="3573472"/>
            <a:ext cx="3333749" cy="1855787"/>
          </a:xfrm>
          <a:prstGeom prst="rect">
            <a:avLst/>
          </a:prstGeom>
          <a:solidFill>
            <a:srgbClr val="219F2D"/>
          </a:solidFill>
          <a:ln w="25400">
            <a:solidFill>
              <a:srgbClr val="89A4A7"/>
            </a:solidFill>
            <a:miter lim="800000"/>
            <a:headEnd/>
            <a:tailEnd/>
          </a:ln>
        </p:spPr>
        <p:txBody>
          <a:bodyPr anchor="ctr"/>
          <a:lstStyle>
            <a:lvl1pPr eaLnBrk="0" hangingPunct="0">
              <a:defRPr>
                <a:solidFill>
                  <a:srgbClr val="000000"/>
                </a:solidFill>
                <a:latin typeface="Arial" pitchFamily="34" charset="0"/>
                <a:ea typeface="ヒラギノ角ゴ ProN W3"/>
                <a:cs typeface="ヒラギノ角ゴ ProN W3"/>
                <a:sym typeface="Arial" pitchFamily="34" charset="0"/>
              </a:defRPr>
            </a:lvl1pPr>
            <a:lvl2pPr marL="742950" indent="-285750" eaLnBrk="0" hangingPunct="0">
              <a:defRPr>
                <a:solidFill>
                  <a:srgbClr val="000000"/>
                </a:solidFill>
                <a:latin typeface="Arial" pitchFamily="34" charset="0"/>
                <a:ea typeface="ヒラギノ角ゴ ProN W3"/>
                <a:cs typeface="ヒラギノ角ゴ ProN W3"/>
                <a:sym typeface="Arial" pitchFamily="34" charset="0"/>
              </a:defRPr>
            </a:lvl2pPr>
            <a:lvl3pPr marL="1143000" indent="-228600" eaLnBrk="0" hangingPunct="0">
              <a:defRPr>
                <a:solidFill>
                  <a:srgbClr val="000000"/>
                </a:solidFill>
                <a:latin typeface="Arial" pitchFamily="34" charset="0"/>
                <a:ea typeface="ヒラギノ角ゴ ProN W3"/>
                <a:cs typeface="ヒラギノ角ゴ ProN W3"/>
                <a:sym typeface="Arial" pitchFamily="34" charset="0"/>
              </a:defRPr>
            </a:lvl3pPr>
            <a:lvl4pPr marL="1600200" indent="-228600" eaLnBrk="0" hangingPunct="0">
              <a:defRPr>
                <a:solidFill>
                  <a:srgbClr val="000000"/>
                </a:solidFill>
                <a:latin typeface="Arial" pitchFamily="34" charset="0"/>
                <a:ea typeface="ヒラギノ角ゴ ProN W3"/>
                <a:cs typeface="ヒラギノ角ゴ ProN W3"/>
                <a:sym typeface="Arial" pitchFamily="34" charset="0"/>
              </a:defRPr>
            </a:lvl4pPr>
            <a:lvl5pPr marL="2057400" indent="-228600" eaLnBrk="0" hangingPunct="0">
              <a:defRPr>
                <a:solidFill>
                  <a:srgbClr val="000000"/>
                </a:solidFill>
                <a:latin typeface="Arial" pitchFamily="34" charset="0"/>
                <a:ea typeface="ヒラギノ角ゴ ProN W3"/>
                <a:cs typeface="ヒラギノ角ゴ ProN W3"/>
                <a:sym typeface="Arial" pitchFamily="34" charset="0"/>
              </a:defRPr>
            </a:lvl5pPr>
            <a:lvl6pPr marL="25146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6pPr>
            <a:lvl7pPr marL="29718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7pPr>
            <a:lvl8pPr marL="34290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8pPr>
            <a:lvl9pPr marL="38862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9pPr>
          </a:lstStyle>
          <a:p>
            <a:pPr algn="ctr" defTabSz="914400" eaLnBrk="1" fontAlgn="base" hangingPunct="1">
              <a:spcBef>
                <a:spcPct val="0"/>
              </a:spcBef>
              <a:spcAft>
                <a:spcPct val="0"/>
              </a:spcAft>
            </a:pPr>
            <a:r>
              <a:rPr lang="en-US" altLang="es-BO" sz="2400" b="1">
                <a:latin typeface="Aharoni" pitchFamily="2" charset="-79"/>
                <a:cs typeface="Aharoni" pitchFamily="2" charset="-79"/>
              </a:rPr>
              <a:t>Recuperación a largo plazo y programación regular</a:t>
            </a:r>
          </a:p>
        </p:txBody>
      </p:sp>
      <p:sp>
        <p:nvSpPr>
          <p:cNvPr id="15377" name="Right Triangle 16"/>
          <p:cNvSpPr>
            <a:spLocks noChangeArrowheads="1"/>
          </p:cNvSpPr>
          <p:nvPr/>
        </p:nvSpPr>
        <p:spPr bwMode="auto">
          <a:xfrm rot="10800000">
            <a:off x="4953006" y="3573472"/>
            <a:ext cx="3333751" cy="1855787"/>
          </a:xfrm>
          <a:prstGeom prst="rtTriangle">
            <a:avLst/>
          </a:prstGeom>
          <a:noFill/>
          <a:ln w="38100">
            <a:solidFill>
              <a:srgbClr val="262673"/>
            </a:solidFill>
            <a:prstDash val="sysDash"/>
            <a:miter lim="800000"/>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rgbClr val="000000"/>
                </a:solidFill>
                <a:latin typeface="Arial" pitchFamily="34" charset="0"/>
                <a:ea typeface="ヒラギノ角ゴ ProN W3"/>
                <a:cs typeface="ヒラギノ角ゴ ProN W3"/>
                <a:sym typeface="Arial" pitchFamily="34" charset="0"/>
              </a:defRPr>
            </a:lvl1pPr>
            <a:lvl2pPr marL="742950" indent="-285750" eaLnBrk="0" hangingPunct="0">
              <a:defRPr>
                <a:solidFill>
                  <a:srgbClr val="000000"/>
                </a:solidFill>
                <a:latin typeface="Arial" pitchFamily="34" charset="0"/>
                <a:ea typeface="ヒラギノ角ゴ ProN W3"/>
                <a:cs typeface="ヒラギノ角ゴ ProN W3"/>
                <a:sym typeface="Arial" pitchFamily="34" charset="0"/>
              </a:defRPr>
            </a:lvl2pPr>
            <a:lvl3pPr marL="1143000" indent="-228600" eaLnBrk="0" hangingPunct="0">
              <a:defRPr>
                <a:solidFill>
                  <a:srgbClr val="000000"/>
                </a:solidFill>
                <a:latin typeface="Arial" pitchFamily="34" charset="0"/>
                <a:ea typeface="ヒラギノ角ゴ ProN W3"/>
                <a:cs typeface="ヒラギノ角ゴ ProN W3"/>
                <a:sym typeface="Arial" pitchFamily="34" charset="0"/>
              </a:defRPr>
            </a:lvl3pPr>
            <a:lvl4pPr marL="1600200" indent="-228600" eaLnBrk="0" hangingPunct="0">
              <a:defRPr>
                <a:solidFill>
                  <a:srgbClr val="000000"/>
                </a:solidFill>
                <a:latin typeface="Arial" pitchFamily="34" charset="0"/>
                <a:ea typeface="ヒラギノ角ゴ ProN W3"/>
                <a:cs typeface="ヒラギノ角ゴ ProN W3"/>
                <a:sym typeface="Arial" pitchFamily="34" charset="0"/>
              </a:defRPr>
            </a:lvl4pPr>
            <a:lvl5pPr marL="2057400" indent="-228600" eaLnBrk="0" hangingPunct="0">
              <a:defRPr>
                <a:solidFill>
                  <a:srgbClr val="000000"/>
                </a:solidFill>
                <a:latin typeface="Arial" pitchFamily="34" charset="0"/>
                <a:ea typeface="ヒラギノ角ゴ ProN W3"/>
                <a:cs typeface="ヒラギノ角ゴ ProN W3"/>
                <a:sym typeface="Arial" pitchFamily="34" charset="0"/>
              </a:defRPr>
            </a:lvl5pPr>
            <a:lvl6pPr marL="25146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6pPr>
            <a:lvl7pPr marL="29718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7pPr>
            <a:lvl8pPr marL="34290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8pPr>
            <a:lvl9pPr marL="3886200" indent="-228600" eaLnBrk="0" fontAlgn="base" hangingPunct="0">
              <a:spcBef>
                <a:spcPct val="0"/>
              </a:spcBef>
              <a:spcAft>
                <a:spcPct val="0"/>
              </a:spcAft>
              <a:defRPr>
                <a:solidFill>
                  <a:srgbClr val="000000"/>
                </a:solidFill>
                <a:latin typeface="Arial" pitchFamily="34" charset="0"/>
                <a:ea typeface="ヒラギノ角ゴ ProN W3"/>
                <a:cs typeface="ヒラギノ角ゴ ProN W3"/>
                <a:sym typeface="Arial" pitchFamily="34" charset="0"/>
              </a:defRPr>
            </a:lvl9pPr>
          </a:lstStyle>
          <a:p>
            <a:pPr algn="ctr" defTabSz="914400" eaLnBrk="1" fontAlgn="base" hangingPunct="1">
              <a:spcBef>
                <a:spcPct val="0"/>
              </a:spcBef>
              <a:spcAft>
                <a:spcPct val="0"/>
              </a:spcAft>
            </a:pPr>
            <a:endParaRPr lang="es-UY" altLang="es-BO">
              <a:solidFill>
                <a:srgbClr val="FFFFFF"/>
              </a:solidFill>
            </a:endParaRPr>
          </a:p>
        </p:txBody>
      </p:sp>
      <p:sp>
        <p:nvSpPr>
          <p:cNvPr id="2" name="1 Explosión 1"/>
          <p:cNvSpPr/>
          <p:nvPr/>
        </p:nvSpPr>
        <p:spPr bwMode="auto">
          <a:xfrm>
            <a:off x="2969685" y="4972050"/>
            <a:ext cx="914400" cy="914400"/>
          </a:xfrm>
          <a:prstGeom prst="irregularSeal1">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s-BO" sz="1800" b="0" i="0" u="none" strike="noStrike" cap="none" normalizeH="0" baseline="0">
              <a:ln>
                <a:noFill/>
              </a:ln>
              <a:solidFill>
                <a:srgbClr val="000000"/>
              </a:solidFill>
              <a:effectLst/>
              <a:latin typeface="Arial" pitchFamily="34" charset="0"/>
              <a:ea typeface="ヒラギノ角ゴ ProN W3"/>
              <a:cs typeface="ヒラギノ角ゴ ProN W3"/>
              <a:sym typeface="Arial" pitchFamily="34" charset="0"/>
            </a:endParaRPr>
          </a:p>
        </p:txBody>
      </p:sp>
    </p:spTree>
    <p:extLst>
      <p:ext uri="{BB962C8B-B14F-4D97-AF65-F5344CB8AC3E}">
        <p14:creationId xmlns:p14="http://schemas.microsoft.com/office/powerpoint/2010/main" val="3495086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2">
            <a:extLst>
              <a:ext uri="{FF2B5EF4-FFF2-40B4-BE49-F238E27FC236}">
                <a16:creationId xmlns:a16="http://schemas.microsoft.com/office/drawing/2014/main" id="{961D7638-CC01-410F-969A-764D564546A7}"/>
              </a:ext>
            </a:extLst>
          </p:cNvPr>
          <p:cNvGraphicFramePr>
            <a:graphicFrameLocks noGrp="1"/>
          </p:cNvGraphicFramePr>
          <p:nvPr>
            <p:extLst>
              <p:ext uri="{D42A27DB-BD31-4B8C-83A1-F6EECF244321}">
                <p14:modId xmlns:p14="http://schemas.microsoft.com/office/powerpoint/2010/main" val="316626714"/>
              </p:ext>
            </p:extLst>
          </p:nvPr>
        </p:nvGraphicFramePr>
        <p:xfrm>
          <a:off x="4508938" y="241605"/>
          <a:ext cx="7147034" cy="6186130"/>
        </p:xfrm>
        <a:graphic>
          <a:graphicData uri="http://schemas.openxmlformats.org/drawingml/2006/table">
            <a:tbl>
              <a:tblPr firstRow="1" firstCol="1" bandRow="1"/>
              <a:tblGrid>
                <a:gridCol w="7147034">
                  <a:extLst>
                    <a:ext uri="{9D8B030D-6E8A-4147-A177-3AD203B41FA5}">
                      <a16:colId xmlns:a16="http://schemas.microsoft.com/office/drawing/2014/main" val="828429138"/>
                    </a:ext>
                  </a:extLst>
                </a:gridCol>
              </a:tblGrid>
              <a:tr h="718296">
                <a:tc>
                  <a:txBody>
                    <a:bodyPr/>
                    <a:lstStyle/>
                    <a:p>
                      <a:pPr algn="ctr">
                        <a:lnSpc>
                          <a:spcPct val="115000"/>
                        </a:lnSpc>
                        <a:spcAft>
                          <a:spcPts val="1000"/>
                        </a:spcAft>
                      </a:pPr>
                      <a:r>
                        <a:rPr lang="es-BO" sz="2000" b="1" dirty="0">
                          <a:solidFill>
                            <a:srgbClr val="3A8F7E"/>
                          </a:solidFill>
                          <a:effectLst/>
                          <a:latin typeface="Arial" panose="020B0604020202020204" pitchFamily="34" charset="0"/>
                          <a:ea typeface="Calibri" panose="020F0502020204030204" pitchFamily="34" charset="0"/>
                          <a:cs typeface="Arial" panose="020B0604020202020204" pitchFamily="34" charset="0"/>
                        </a:rPr>
                        <a:t>Normas mínimas para la Educación: Preparación, respuesta, recuperación (INEE)</a:t>
                      </a:r>
                      <a:endParaRPr lang="es-BO" sz="1800" dirty="0">
                        <a:solidFill>
                          <a:srgbClr val="3A8F7E"/>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52077078"/>
                  </a:ext>
                </a:extLst>
              </a:tr>
              <a:tr h="669368">
                <a:tc>
                  <a:txBody>
                    <a:bodyPr/>
                    <a:lstStyle/>
                    <a:p>
                      <a:pPr algn="just">
                        <a:lnSpc>
                          <a:spcPct val="115000"/>
                        </a:lnSpc>
                        <a:spcAft>
                          <a:spcPts val="1000"/>
                        </a:spcAft>
                      </a:pPr>
                      <a:r>
                        <a:rPr lang="es-BO" sz="2000" b="1" dirty="0">
                          <a:effectLst/>
                          <a:latin typeface="Arial" panose="020B0604020202020204" pitchFamily="34" charset="0"/>
                          <a:ea typeface="Calibri" panose="020F0502020204030204" pitchFamily="34" charset="0"/>
                          <a:cs typeface="Arial" panose="020B0604020202020204" pitchFamily="34" charset="0"/>
                        </a:rPr>
                        <a:t>Elaborada por:</a:t>
                      </a:r>
                      <a:r>
                        <a:rPr lang="es-BO" sz="2000" dirty="0">
                          <a:effectLst/>
                          <a:latin typeface="Arial" panose="020B0604020202020204" pitchFamily="34" charset="0"/>
                          <a:ea typeface="Calibri" panose="020F0502020204030204" pitchFamily="34" charset="0"/>
                          <a:cs typeface="Arial" panose="020B0604020202020204" pitchFamily="34" charset="0"/>
                        </a:rPr>
                        <a:t> </a:t>
                      </a:r>
                      <a:r>
                        <a:rPr lang="es-BO" sz="1800" dirty="0">
                          <a:effectLst/>
                          <a:latin typeface="Arial" panose="020B0604020202020204" pitchFamily="34" charset="0"/>
                          <a:ea typeface="Calibri" panose="020F0502020204030204" pitchFamily="34" charset="0"/>
                          <a:cs typeface="Arial" panose="020B0604020202020204" pitchFamily="34" charset="0"/>
                        </a:rPr>
                        <a:t>La Red </a:t>
                      </a:r>
                      <a:r>
                        <a:rPr lang="es-BO" sz="1800" dirty="0" err="1">
                          <a:effectLst/>
                          <a:latin typeface="Arial" panose="020B0604020202020204" pitchFamily="34" charset="0"/>
                          <a:ea typeface="Calibri" panose="020F0502020204030204" pitchFamily="34" charset="0"/>
                          <a:cs typeface="Arial" panose="020B0604020202020204" pitchFamily="34" charset="0"/>
                        </a:rPr>
                        <a:t>Interagencial</a:t>
                      </a:r>
                      <a:r>
                        <a:rPr lang="es-BO" sz="1800" dirty="0">
                          <a:effectLst/>
                          <a:latin typeface="Arial" panose="020B0604020202020204" pitchFamily="34" charset="0"/>
                          <a:ea typeface="Calibri" panose="020F0502020204030204" pitchFamily="34" charset="0"/>
                          <a:cs typeface="Arial" panose="020B0604020202020204" pitchFamily="34" charset="0"/>
                        </a:rPr>
                        <a:t> de Educación en Emergencias (INEE)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87423296"/>
                  </a:ext>
                </a:extLst>
              </a:tr>
              <a:tr h="343179">
                <a:tc>
                  <a:txBody>
                    <a:bodyPr/>
                    <a:lstStyle/>
                    <a:p>
                      <a:pPr algn="just">
                        <a:lnSpc>
                          <a:spcPct val="115000"/>
                        </a:lnSpc>
                        <a:spcAft>
                          <a:spcPts val="1000"/>
                        </a:spcAft>
                      </a:pPr>
                      <a:r>
                        <a:rPr lang="es-BO" sz="2000" b="1" dirty="0">
                          <a:effectLst/>
                          <a:latin typeface="Arial" panose="020B0604020202020204" pitchFamily="34" charset="0"/>
                          <a:ea typeface="Calibri" panose="020F0502020204030204" pitchFamily="34" charset="0"/>
                          <a:cs typeface="Arial" panose="020B0604020202020204" pitchFamily="34" charset="0"/>
                        </a:rPr>
                        <a:t>Fuente</a:t>
                      </a:r>
                      <a:r>
                        <a:rPr lang="es-BO" sz="2000" dirty="0">
                          <a:effectLst/>
                          <a:latin typeface="Arial" panose="020B0604020202020204" pitchFamily="34" charset="0"/>
                          <a:ea typeface="Calibri" panose="020F0502020204030204" pitchFamily="34" charset="0"/>
                          <a:cs typeface="Arial" panose="020B0604020202020204" pitchFamily="34" charset="0"/>
                        </a:rPr>
                        <a:t>: </a:t>
                      </a:r>
                      <a:r>
                        <a:rPr lang="es-BO" sz="1800" u="sng" dirty="0">
                          <a:solidFill>
                            <a:schemeClr val="accent4"/>
                          </a:solidFill>
                          <a:effectLst/>
                          <a:latin typeface="Arial" panose="020B0604020202020204" pitchFamily="34" charset="0"/>
                          <a:ea typeface="Calibri" panose="020F050202020403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https://spherestandards.org/es/resources/inee/</a:t>
                      </a:r>
                      <a:r>
                        <a:rPr lang="es-BO" sz="1800" u="sng" dirty="0">
                          <a:solidFill>
                            <a:schemeClr val="accent4"/>
                          </a:solidFill>
                          <a:effectLst/>
                          <a:latin typeface="Arial" panose="020B0604020202020204" pitchFamily="34" charset="0"/>
                          <a:ea typeface="Calibri" panose="020F0502020204030204" pitchFamily="34" charset="0"/>
                          <a:cs typeface="Arial" panose="020B0604020202020204" pitchFamily="34" charset="0"/>
                        </a:rPr>
                        <a:t> </a:t>
                      </a:r>
                      <a:r>
                        <a:rPr lang="es-BO" sz="1800" dirty="0">
                          <a:solidFill>
                            <a:schemeClr val="accent4"/>
                          </a:solidFill>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02457241"/>
                  </a:ext>
                </a:extLst>
              </a:tr>
              <a:tr h="4092021">
                <a:tc>
                  <a:txBody>
                    <a:bodyPr/>
                    <a:lstStyle/>
                    <a:p>
                      <a:pPr algn="just">
                        <a:lnSpc>
                          <a:spcPct val="115000"/>
                        </a:lnSpc>
                        <a:spcAft>
                          <a:spcPts val="1000"/>
                        </a:spcAft>
                      </a:pPr>
                      <a:r>
                        <a:rPr lang="es-BO" sz="1800" b="1" dirty="0">
                          <a:effectLst/>
                          <a:latin typeface="Arial" panose="020B0604020202020204" pitchFamily="34" charset="0"/>
                          <a:ea typeface="Calibri" panose="020F0502020204030204" pitchFamily="34" charset="0"/>
                          <a:cs typeface="Arial" panose="020B0604020202020204" pitchFamily="34" charset="0"/>
                        </a:rPr>
                        <a:t>Objetivo principal:</a:t>
                      </a:r>
                      <a:r>
                        <a:rPr lang="es-BO" sz="1800" dirty="0">
                          <a:effectLst/>
                          <a:latin typeface="Arial" panose="020B0604020202020204" pitchFamily="34" charset="0"/>
                          <a:ea typeface="Calibri" panose="020F0502020204030204" pitchFamily="34" charset="0"/>
                          <a:cs typeface="Arial" panose="020B0604020202020204" pitchFamily="34" charset="0"/>
                        </a:rPr>
                        <a:t> </a:t>
                      </a:r>
                    </a:p>
                    <a:p>
                      <a:pPr algn="just">
                        <a:lnSpc>
                          <a:spcPct val="115000"/>
                        </a:lnSpc>
                        <a:spcAft>
                          <a:spcPts val="1000"/>
                        </a:spcAft>
                      </a:pPr>
                      <a:r>
                        <a:rPr lang="es-BO" sz="1800" b="1" i="1" dirty="0">
                          <a:effectLst/>
                          <a:latin typeface="Arial" panose="020B0604020202020204" pitchFamily="34" charset="0"/>
                          <a:ea typeface="Calibri" panose="020F0502020204030204" pitchFamily="34" charset="0"/>
                          <a:cs typeface="Arial" panose="020B0604020202020204" pitchFamily="34" charset="0"/>
                        </a:rPr>
                        <a:t>“Garantizar el derecho de todas las personas a la educación de calidad y a un ambiente seguro de aprendizaje en situaciones de emergencia, inclusive hasta la recuperación”</a:t>
                      </a:r>
                      <a:endParaRPr lang="es-BO" sz="1800" dirty="0">
                        <a:effectLst/>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1000"/>
                        </a:spcAft>
                      </a:pPr>
                      <a:r>
                        <a:rPr lang="es-BO" sz="1800" dirty="0">
                          <a:effectLst/>
                          <a:latin typeface="Arial" panose="020B0604020202020204" pitchFamily="34" charset="0"/>
                          <a:ea typeface="Calibri" panose="020F0502020204030204" pitchFamily="34" charset="0"/>
                          <a:cs typeface="Arial" panose="020B0604020202020204" pitchFamily="34" charset="0"/>
                        </a:rPr>
                        <a:t>El Grupo de Trabajo de la INEE sobre las Normas Mínimas, facilita la aplicación a escala mundial de las Normas mínimas para la educación: preparación, respuesta, recuperación. El Grupo de Trabajo de la INEE, desarrolla las Normas INEE, en coordinación con Esfera. </a:t>
                      </a:r>
                    </a:p>
                    <a:p>
                      <a:pPr algn="just">
                        <a:lnSpc>
                          <a:spcPct val="115000"/>
                        </a:lnSpc>
                        <a:spcAft>
                          <a:spcPts val="1000"/>
                        </a:spcAft>
                      </a:pPr>
                      <a:r>
                        <a:rPr lang="es-BO" sz="1800" dirty="0">
                          <a:effectLst/>
                          <a:latin typeface="Arial" panose="020B0604020202020204" pitchFamily="34" charset="0"/>
                          <a:ea typeface="Calibri" panose="020F0502020204030204" pitchFamily="34" charset="0"/>
                          <a:cs typeface="Arial" panose="020B0604020202020204" pitchFamily="34" charset="0"/>
                        </a:rPr>
                        <a:t>Está </a:t>
                      </a:r>
                      <a:r>
                        <a:rPr lang="es-BO" sz="1800" b="1" dirty="0">
                          <a:effectLst/>
                          <a:latin typeface="Arial" panose="020B0604020202020204" pitchFamily="34" charset="0"/>
                          <a:ea typeface="Calibri" panose="020F0502020204030204" pitchFamily="34" charset="0"/>
                          <a:cs typeface="Arial" panose="020B0604020202020204" pitchFamily="34" charset="0"/>
                        </a:rPr>
                        <a:t>conformado por 5 ámbitos</a:t>
                      </a:r>
                      <a:r>
                        <a:rPr lang="es-BO" sz="1800" dirty="0">
                          <a:effectLst/>
                          <a:latin typeface="Arial" panose="020B0604020202020204" pitchFamily="34" charset="0"/>
                          <a:ea typeface="Calibri" panose="020F0502020204030204" pitchFamily="34" charset="0"/>
                          <a:cs typeface="Arial" panose="020B0604020202020204" pitchFamily="34" charset="0"/>
                        </a:rPr>
                        <a:t>, que son: </a:t>
                      </a:r>
                      <a:r>
                        <a:rPr lang="es-BO" sz="1800" b="1" dirty="0">
                          <a:effectLst/>
                          <a:latin typeface="Arial" panose="020B0604020202020204" pitchFamily="34" charset="0"/>
                          <a:ea typeface="Calibri" panose="020F0502020204030204" pitchFamily="34" charset="0"/>
                          <a:cs typeface="Arial" panose="020B0604020202020204" pitchFamily="34" charset="0"/>
                        </a:rPr>
                        <a:t>Normas fundamentales; Acceso y ambiente de aprendizaje; Enseñanza y aprendizaje; Maestros y otro personal educativo y Políticas educativas</a:t>
                      </a:r>
                      <a:r>
                        <a:rPr lang="es-BO" sz="1800" dirty="0">
                          <a:effectLst/>
                          <a:latin typeface="Arial" panose="020B0604020202020204" pitchFamily="34" charset="0"/>
                          <a:ea typeface="Calibri" panose="020F0502020204030204" pitchFamily="34" charset="0"/>
                          <a:cs typeface="Arial" panose="020B0604020202020204" pitchFamily="34" charset="0"/>
                        </a:rPr>
                        <a: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2234652"/>
                  </a:ext>
                </a:extLst>
              </a:tr>
            </a:tbl>
          </a:graphicData>
        </a:graphic>
      </p:graphicFrame>
      <p:pic>
        <p:nvPicPr>
          <p:cNvPr id="5" name="Imagen 4">
            <a:extLst>
              <a:ext uri="{FF2B5EF4-FFF2-40B4-BE49-F238E27FC236}">
                <a16:creationId xmlns:a16="http://schemas.microsoft.com/office/drawing/2014/main" id="{526C3300-C457-428C-9C4E-B8B5EE701BE6}"/>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57351" y="867725"/>
            <a:ext cx="4046483" cy="5423471"/>
          </a:xfrm>
          <a:prstGeom prst="rect">
            <a:avLst/>
          </a:prstGeom>
        </p:spPr>
      </p:pic>
    </p:spTree>
    <p:extLst>
      <p:ext uri="{BB962C8B-B14F-4D97-AF65-F5344CB8AC3E}">
        <p14:creationId xmlns:p14="http://schemas.microsoft.com/office/powerpoint/2010/main" val="2652109685"/>
      </p:ext>
    </p:extLst>
  </p:cSld>
  <p:clrMapOvr>
    <a:masterClrMapping/>
  </p:clrMapOvr>
  <p:transition/>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ción14" id="{0BB89D7D-9300-794C-9024-6ACF7DB6BD4E}" vid="{FFC79561-003E-0B40-97DD-960F4FE649B5}"/>
    </a:ext>
  </a:extLst>
</a:theme>
</file>

<file path=ppt/theme/theme2.xml><?xml version="1.0" encoding="utf-8"?>
<a:theme xmlns:a="http://schemas.openxmlformats.org/drawingml/2006/main" name="White">
  <a:themeElements>
    <a:clrScheme name="White">
      <a:dk1>
        <a:srgbClr val="FFFFFF"/>
      </a:dk1>
      <a:lt1>
        <a:srgbClr val="A5A5A5"/>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A585"/>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3.xml><?xml version="1.0" encoding="utf-8"?>
<a:theme xmlns:a="http://schemas.openxmlformats.org/drawingml/2006/main" name="1_Inspiration">
  <a:themeElements>
    <a:clrScheme name="Inspiration">
      <a:dk1>
        <a:sysClr val="windowText" lastClr="000000"/>
      </a:dk1>
      <a:lt1>
        <a:sysClr val="window" lastClr="FFFFFF"/>
      </a:lt1>
      <a:dk2>
        <a:srgbClr val="2F2F26"/>
      </a:dk2>
      <a:lt2>
        <a:srgbClr val="9FA795"/>
      </a:lt2>
      <a:accent1>
        <a:srgbClr val="749805"/>
      </a:accent1>
      <a:accent2>
        <a:srgbClr val="BACC82"/>
      </a:accent2>
      <a:accent3>
        <a:srgbClr val="6E9EC2"/>
      </a:accent3>
      <a:accent4>
        <a:srgbClr val="2046A5"/>
      </a:accent4>
      <a:accent5>
        <a:srgbClr val="5039C6"/>
      </a:accent5>
      <a:accent6>
        <a:srgbClr val="7411D0"/>
      </a:accent6>
      <a:hlink>
        <a:srgbClr val="FFC000"/>
      </a:hlink>
      <a:folHlink>
        <a:srgbClr val="C0C000"/>
      </a:folHlink>
    </a:clrScheme>
    <a:fontScheme name="Inspiration">
      <a:majorFont>
        <a:latin typeface="News Gothic MT"/>
        <a:ea typeface=""/>
        <a:cs typeface=""/>
        <a:font script="Jpan" typeface="メイリオ"/>
      </a:majorFont>
      <a:minorFont>
        <a:latin typeface="News Gothic MT"/>
        <a:ea typeface=""/>
        <a:cs typeface=""/>
        <a:font script="Jpan" typeface="メイリオ"/>
      </a:minorFont>
    </a:fontScheme>
    <a:fmtScheme name="Inspiration">
      <a:fillStyleLst>
        <a:solidFill>
          <a:schemeClr val="phClr"/>
        </a:solidFill>
        <a:gradFill rotWithShape="1">
          <a:gsLst>
            <a:gs pos="25000">
              <a:schemeClr val="phClr">
                <a:tint val="90000"/>
                <a:shade val="100000"/>
                <a:alpha val="90000"/>
                <a:satMod val="150000"/>
              </a:schemeClr>
            </a:gs>
            <a:gs pos="100000">
              <a:schemeClr val="phClr">
                <a:tint val="100000"/>
                <a:shade val="60000"/>
                <a:satMod val="135000"/>
              </a:schemeClr>
            </a:gs>
          </a:gsLst>
          <a:path path="circle">
            <a:fillToRect l="50000" t="50000" r="50000" b="50000"/>
          </a:path>
        </a:gradFill>
        <a:gradFill rotWithShape="1">
          <a:gsLst>
            <a:gs pos="0">
              <a:schemeClr val="phClr">
                <a:tint val="90000"/>
                <a:shade val="100000"/>
                <a:alpha val="85000"/>
                <a:satMod val="150000"/>
              </a:schemeClr>
            </a:gs>
            <a:gs pos="33000">
              <a:schemeClr val="phClr">
                <a:tint val="90000"/>
                <a:shade val="100000"/>
                <a:alpha val="95000"/>
                <a:satMod val="130000"/>
              </a:schemeClr>
            </a:gs>
            <a:gs pos="67000">
              <a:schemeClr val="phClr">
                <a:shade val="70000"/>
                <a:satMod val="135000"/>
              </a:schemeClr>
            </a:gs>
            <a:gs pos="100000">
              <a:schemeClr val="phClr">
                <a:shade val="50000"/>
                <a:satMod val="135000"/>
              </a:schemeClr>
            </a:gs>
          </a:gsLst>
          <a:lin ang="13200000" scaled="1"/>
        </a:gradFill>
      </a:fillStyleLst>
      <a:lnStyleLst>
        <a:ln w="12700" cap="flat" cmpd="sng" algn="ctr">
          <a:solidFill>
            <a:schemeClr val="phClr">
              <a:shade val="95000"/>
              <a:satMod val="105000"/>
            </a:schemeClr>
          </a:solidFill>
          <a:prstDash val="solid"/>
        </a:ln>
        <a:ln w="38100" cap="flat" cmpd="thickThin" algn="ctr">
          <a:solidFill>
            <a:schemeClr val="phClr"/>
          </a:solidFill>
          <a:prstDash val="solid"/>
        </a:ln>
        <a:ln w="38100" cap="flat" cmpd="thinThick" algn="ctr">
          <a:solidFill>
            <a:schemeClr val="phClr"/>
          </a:solidFill>
          <a:prstDash val="solid"/>
        </a:ln>
      </a:lnStyleLst>
      <a:effectStyleLst>
        <a:effectStyle>
          <a:effectLst/>
        </a:effectStyle>
        <a:effectStyle>
          <a:effectLst/>
          <a:scene3d>
            <a:camera prst="orthographicFront">
              <a:rot lat="0" lon="0" rev="0"/>
            </a:camera>
            <a:lightRig rig="twoPt" dir="tl"/>
          </a:scene3d>
          <a:sp3d extrusionH="12700" prstMaterial="softEdge">
            <a:bevelT w="25400" h="50800"/>
          </a:sp3d>
        </a:effectStyle>
        <a:effectStyle>
          <a:effectLst>
            <a:innerShdw blurRad="50800" dist="25400" dir="2400000">
              <a:srgbClr val="808080">
                <a:alpha val="75000"/>
              </a:srgbClr>
            </a:innerShdw>
            <a:reflection blurRad="38100" stA="26000" endPos="35000" dist="12700" dir="5400000" fadeDir="4800000" sy="-100000" rotWithShape="0"/>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1_White">
  <a:themeElements>
    <a:clrScheme name="White">
      <a:dk1>
        <a:srgbClr val="FFFFFF"/>
      </a:dk1>
      <a:lt1>
        <a:srgbClr val="A5A5A5"/>
      </a:lt1>
      <a:dk2>
        <a:srgbClr val="A7A7A7"/>
      </a:dk2>
      <a:lt2>
        <a:srgbClr val="535353"/>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a:ea typeface="Helvetica"/>
        <a:cs typeface="Helvetica"/>
      </a:majorFont>
      <a:minorFont>
        <a:latin typeface="Helvetica Neue"/>
        <a:ea typeface="Helvetica Neue"/>
        <a:cs typeface="Helvetica Neue"/>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A585"/>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A5A5A5"/>
            </a:solidFill>
            <a:effectLst/>
            <a:uFillTx/>
            <a:latin typeface="Open Sans Regular"/>
            <a:ea typeface="Open Sans Regular"/>
            <a:cs typeface="Open Sans Regular"/>
            <a:sym typeface="Open Sans Regular"/>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5.xml><?xml version="1.0" encoding="utf-8"?>
<a:theme xmlns:a="http://schemas.openxmlformats.org/drawingml/2006/main" name="7_Default Design">
  <a:themeElements>
    <a:clrScheme name="7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7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rgbClr val="000000"/>
            </a:solidFill>
            <a:effectLst/>
            <a:latin typeface="Arial" pitchFamily="34" charset="0"/>
            <a:ea typeface="ヒラギノ角ゴ ProN W3"/>
            <a:cs typeface="ヒラギノ角ゴ ProN W3"/>
            <a:sym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rgbClr val="000000"/>
            </a:solidFill>
            <a:effectLst/>
            <a:latin typeface="Arial" pitchFamily="34" charset="0"/>
            <a:ea typeface="ヒラギノ角ゴ ProN W3"/>
            <a:cs typeface="ヒラギノ角ゴ ProN W3"/>
            <a:sym typeface="Arial" pitchFamily="34" charset="0"/>
          </a:defRPr>
        </a:defPPr>
      </a:lstStyle>
    </a:lnDef>
  </a:objectDefaults>
  <a:extraClrSchemeLst>
    <a:extraClrScheme>
      <a:clrScheme name="7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7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7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7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7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7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7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7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7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7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7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7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3_Default Design">
  <a:themeElements>
    <a:clrScheme name="3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3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3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0548E345B6D594AAA06BAD71EA843DF" ma:contentTypeVersion="14" ma:contentTypeDescription="Create a new document." ma:contentTypeScope="" ma:versionID="5c062917d836063c078d70675bbb2748">
  <xsd:schema xmlns:xsd="http://www.w3.org/2001/XMLSchema" xmlns:xs="http://www.w3.org/2001/XMLSchema" xmlns:p="http://schemas.microsoft.com/office/2006/metadata/properties" xmlns:ns2="1355b3f0-e072-4ae3-b261-722c43fa6e26" xmlns:ns3="9051fefc-2ea4-4620-a82b-61f19e316bb6" targetNamespace="http://schemas.microsoft.com/office/2006/metadata/properties" ma:root="true" ma:fieldsID="cb267351adbee37905e8c8ceca07b355" ns2:_="" ns3:_="">
    <xsd:import namespace="1355b3f0-e072-4ae3-b261-722c43fa6e26"/>
    <xsd:import namespace="9051fefc-2ea4-4620-a82b-61f19e316bb6"/>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Location" minOccurs="0"/>
                <xsd:element ref="ns2:MediaServiceOCR" minOccurs="0"/>
                <xsd:element ref="ns2:MediaServiceAutoKeyPoints" minOccurs="0"/>
                <xsd:element ref="ns2:MediaServiceKeyPoints" minOccurs="0"/>
                <xsd:element ref="ns3:SharedWithUsers" minOccurs="0"/>
                <xsd:element ref="ns3:SharedWithDetails" minOccurs="0"/>
                <xsd:element ref="ns2:_Flow_SignoffStatu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355b3f0-e072-4ae3-b261-722c43fa6e2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_Flow_SignoffStatus" ma:index="20" nillable="true" ma:displayName="État de validation" ma:internalName="_x00c9_tat_x0020_de_x0020_validation">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9051fefc-2ea4-4620-a82b-61f19e316bb6"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Flow_SignoffStatus xmlns="1355b3f0-e072-4ae3-b261-722c43fa6e26" xsi:nil="true"/>
  </documentManagement>
</p:properties>
</file>

<file path=customXml/itemProps1.xml><?xml version="1.0" encoding="utf-8"?>
<ds:datastoreItem xmlns:ds="http://schemas.openxmlformats.org/officeDocument/2006/customXml" ds:itemID="{716B1119-0CAE-4D0C-90BC-8AB6937752D5}"/>
</file>

<file path=customXml/itemProps2.xml><?xml version="1.0" encoding="utf-8"?>
<ds:datastoreItem xmlns:ds="http://schemas.openxmlformats.org/officeDocument/2006/customXml" ds:itemID="{6FF19E33-AB22-44EA-A574-D5CD1FC5C643}"/>
</file>

<file path=customXml/itemProps3.xml><?xml version="1.0" encoding="utf-8"?>
<ds:datastoreItem xmlns:ds="http://schemas.openxmlformats.org/officeDocument/2006/customXml" ds:itemID="{D051B303-837D-4ACD-959F-F907015BDCAC}"/>
</file>

<file path=docProps/app.xml><?xml version="1.0" encoding="utf-8"?>
<Properties xmlns="http://schemas.openxmlformats.org/officeDocument/2006/extended-properties" xmlns:vt="http://schemas.openxmlformats.org/officeDocument/2006/docPropsVTypes">
  <Template>Tema de Office</Template>
  <TotalTime>3820</TotalTime>
  <Words>1801</Words>
  <Application>Microsoft Office PowerPoint</Application>
  <PresentationFormat>Panorámica</PresentationFormat>
  <Paragraphs>105</Paragraphs>
  <Slides>15</Slides>
  <Notes>2</Notes>
  <HiddenSlides>0</HiddenSlides>
  <MMClips>0</MMClips>
  <ScaleCrop>false</ScaleCrop>
  <HeadingPairs>
    <vt:vector size="6" baseType="variant">
      <vt:variant>
        <vt:lpstr>Fuentes usadas</vt:lpstr>
      </vt:variant>
      <vt:variant>
        <vt:i4>14</vt:i4>
      </vt:variant>
      <vt:variant>
        <vt:lpstr>Tema</vt:lpstr>
      </vt:variant>
      <vt:variant>
        <vt:i4>6</vt:i4>
      </vt:variant>
      <vt:variant>
        <vt:lpstr>Títulos de diapositiva</vt:lpstr>
      </vt:variant>
      <vt:variant>
        <vt:i4>15</vt:i4>
      </vt:variant>
    </vt:vector>
  </HeadingPairs>
  <TitlesOfParts>
    <vt:vector size="35" baseType="lpstr">
      <vt:lpstr>Aharoni</vt:lpstr>
      <vt:lpstr>Arial</vt:lpstr>
      <vt:lpstr>Calibri</vt:lpstr>
      <vt:lpstr>Calibri Light</vt:lpstr>
      <vt:lpstr>Helvetica</vt:lpstr>
      <vt:lpstr>Helvetica Light</vt:lpstr>
      <vt:lpstr>Helvetica Neue</vt:lpstr>
      <vt:lpstr>News Gothic MT</vt:lpstr>
      <vt:lpstr>Open Sans</vt:lpstr>
      <vt:lpstr>Open Sans Bold</vt:lpstr>
      <vt:lpstr>Open Sans Light</vt:lpstr>
      <vt:lpstr>Open Sans Regular</vt:lpstr>
      <vt:lpstr>Open Sans Semibold</vt:lpstr>
      <vt:lpstr>Wingdings</vt:lpstr>
      <vt:lpstr>Tema de Office</vt:lpstr>
      <vt:lpstr>White</vt:lpstr>
      <vt:lpstr>1_Inspiration</vt:lpstr>
      <vt:lpstr>1_White</vt:lpstr>
      <vt:lpstr>7_Default Design</vt:lpstr>
      <vt:lpstr>3_Default Design</vt:lpstr>
      <vt:lpstr>Presentación de PowerPoint</vt:lpstr>
      <vt:lpstr>Objetivos de aprendizaje</vt:lpstr>
      <vt:lpstr>Presentación de PowerPoint</vt:lpstr>
      <vt:lpstr>15. IMPORTANCIA DE LA COOPERACION DE NORMAS HUMANITARIAS (HSP)</vt:lpstr>
      <vt:lpstr>Mapeo del Mandato Humanitario Internacional</vt:lpstr>
      <vt:lpstr>La Cooperacion de Normas Humanitarias (HSP)</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GRACIAS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Cesar A Alvarez S</dc:creator>
  <cp:lastModifiedBy>Martin Villarroel</cp:lastModifiedBy>
  <cp:revision>36</cp:revision>
  <dcterms:created xsi:type="dcterms:W3CDTF">2021-06-17T11:31:18Z</dcterms:created>
  <dcterms:modified xsi:type="dcterms:W3CDTF">2022-01-10T04:23:51Z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0x01010040548E345B6D594AAA06BAD71EA843DF</vt:lpwstr>
  </property>
</Properties>
</file>